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
  </p:notesMasterIdLst>
  <p:handoutMasterIdLst>
    <p:handoutMasterId r:id="rId24"/>
  </p:handoutMasterIdLst>
  <p:sldIdLst>
    <p:sldId id="275" r:id="rId3"/>
    <p:sldId id="256" r:id="rId4"/>
    <p:sldId id="258" r:id="rId6"/>
    <p:sldId id="314" r:id="rId7"/>
    <p:sldId id="277" r:id="rId8"/>
    <p:sldId id="315" r:id="rId9"/>
    <p:sldId id="316" r:id="rId10"/>
    <p:sldId id="263" r:id="rId11"/>
    <p:sldId id="264" r:id="rId12"/>
    <p:sldId id="276" r:id="rId13"/>
    <p:sldId id="317" r:id="rId14"/>
    <p:sldId id="259" r:id="rId15"/>
    <p:sldId id="279" r:id="rId16"/>
    <p:sldId id="265" r:id="rId17"/>
    <p:sldId id="300" r:id="rId18"/>
    <p:sldId id="266" r:id="rId19"/>
    <p:sldId id="280" r:id="rId20"/>
    <p:sldId id="281" r:id="rId21"/>
    <p:sldId id="318" r:id="rId22"/>
    <p:sldId id="267" r:id="rId23"/>
  </p:sldIdLst>
  <p:sldSz cx="12192000" cy="6858000"/>
  <p:notesSz cx="7103745" cy="10234295"/>
  <p:embeddedFontLst>
    <p:embeddedFont>
      <p:font typeface="微软雅黑" panose="020B0503020204020204" charset="-122"/>
      <p:regular r:id="rId29"/>
    </p:embeddedFont>
    <p:embeddedFont>
      <p:font typeface="Calibri" panose="020F0502020204030204" charset="0"/>
      <p:regular r:id="rId30"/>
    </p:embeddedFont>
    <p:embeddedFont>
      <p:font typeface="方正粗黑宋简体" panose="02000000000000000000" charset="-122"/>
      <p:regular r:id="rId31"/>
    </p:embeddedFont>
    <p:embeddedFont>
      <p:font typeface="楷体" panose="02010609060101010101" pitchFamily="49" charset="-122"/>
      <p:regular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 lastIdx="0" clrIdx="0"/>
  <p:cmAuthor id="1" name="xkb1.com" initials="x" lastIdx="0" clrIdx="0"/>
  <p:cmAuthor id="2" name="未知用户3" initials="未知用户3" lastIdx="0" clrIdx="0"/>
  <p:cmAuthor id="3" name="未知用户2" initials="未知用户2" lastIdx="0" clrIdx="0"/>
  <p:cmAuthor id="4" name="未知用户5" initials="未知用户5" lastIdx="0" clrIdx="1"/>
  <p:cmAuthor id="5" name="lenovo" initials="l" lastIdx="0" clrIdx="0"/>
  <p:cmAuthor id="8" name="杨一鸣" initials="杨" lastIdx="0" clrIdx="0"/>
  <p:cmAuthor id="75" name="作者" initials="A" lastIdx="0" clrIdx="24"/>
  <p:cmAuthor id="6" name="lixinru" initials="l" lastIdx="0" clrIdx="0"/>
  <p:cmAuthor id="9" name="dongyu" initials="d" lastIdx="0" clrIdx="8"/>
  <p:cmAuthor id="7" name="ming qiu" initials="m" lastIdx="0" clrIdx="1"/>
  <p:cmAuthor id="10" name="MyPC" initials="M" lastIdx="0" clrIdx="11"/>
  <p:cmAuthor id="11" name="jinli" initials="j" lastIdx="0" clrIdx="0"/>
  <p:cmAuthor id="12" name="PC" initials="P" lastIdx="0" clrIdx="12"/>
  <p:cmAuthor id="13" name="user" initials="u" lastIdx="0" clrIdx="0"/>
  <p:cmAuthor id="15" name="Nicole Li  李倩" initials="N" lastIdx="0" clrIdx="0"/>
  <p:cmAuthor id="16" name="admin" initials="a" lastIdx="0" clrIdx="0"/>
  <p:cmAuthor id="17" name="微软用户" initials="微" lastIdx="0" clrIdx="0"/>
  <p:cmAuthor id="18" name="222" initials="2" lastIdx="0" clrIdx="0"/>
  <p:cmAuthor id="19" name="Vivian Liu" initials="V" lastIdx="0" clrIdx="1"/>
  <p:cmAuthor id="21" name="ASUS" initials="A" lastIdx="0" clrIdx="20"/>
  <p:cmAuthor id="22" name="孙宇婷" initials="孙" lastIdx="0" clrIdx="21"/>
  <p:cmAuthor id="25" name="Mia Vida Villanueva" initials="" lastIdx="0" clrIdx="0"/>
  <p:cmAuthor id="20" name="刘浩" initials="刘" lastIdx="0" clrIdx="0"/>
  <p:cmAuthor id="24" name="xj" initials="x" lastIdx="0" clrIdx="23"/>
  <p:cmAuthor id="26" name="李彦利" initials="李" lastIdx="0" clrIdx="25"/>
  <p:cmAuthor id="27" name="刘刘" initials="刘" lastIdx="0" clrIdx="20"/>
  <p:cmAuthor id="29" name="张 林娜" initials="" lastIdx="0" clrIdx="0"/>
  <p:cmAuthor id="30" name="未知用户1" initials="" lastIdx="0" clrIdx="22"/>
  <p:cmAuthor id="28" name="东凤中学" initials="东" lastIdx="0" clrIdx="27"/>
  <p:cmAuthor id="2000" name="小叮当_VfeeFJFJ" initials="authorId_1205747745" lastIdx="0" clrIdx="0"/>
  <p:cmAuthor id="2001" name="Dino._6ZFrB7nA" initials="authorId_1257418890" lastIdx="0" clrIdx="1"/>
  <p:cmAuthor id="32" name="陈庆" initials="陈" lastIdx="0" clrIdx="31"/>
  <p:cmAuthor id="31" name="Echo" initials="E" lastIdx="0" clrIdx="30"/>
  <p:cmAuthor id="23" name="新课标第一网" initials="" lastIdx="0" clrIdx="0"/>
  <p:cmAuthor id="76" name="邹 嘉豪" initials="邹" lastIdx="0" clrIdx="25"/>
  <p:cmAuthor id="34" name="a'su's" initials="a" lastIdx="0" clrIdx="33"/>
  <p:cmAuthor id="36" name="陈芳" initials="A" lastIdx="0" clrIdx="3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73CF4"/>
    <a:srgbClr val="723AE3"/>
    <a:srgbClr val="FF671C"/>
    <a:srgbClr val="946AE9"/>
    <a:srgbClr val="F8FAFB"/>
    <a:srgbClr val="F0F4F6"/>
    <a:srgbClr val="1E334F"/>
    <a:srgbClr val="435C87"/>
    <a:srgbClr val="FFBC30"/>
    <a:srgbClr val="EDB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60"/>
        <p:guide pos="3776"/>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3" Type="http://schemas.openxmlformats.org/officeDocument/2006/relationships/tags" Target="tags/tag39.xml"/><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ea typeface="微软雅黑" panose="020B0503020204020204"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微软雅黑" panose="020B0503020204020204" charset="-122"/>
              </a:rPr>
            </a:fld>
            <a:endParaRPr lang="zh-CN" altLang="en-US">
              <a:ea typeface="微软雅黑" panose="020B0503020204020204"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ea typeface="微软雅黑" panose="020B0503020204020204"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微软雅黑" panose="020B0503020204020204" charset="-122"/>
              </a:rPr>
            </a:fld>
            <a:endParaRPr lang="zh-CN" altLang="en-US">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844867D-8A29-462B-8E36-1366CB4366C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ea typeface="微软雅黑" panose="020B0503020204020204" charset="-122"/>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ea typeface="微软雅黑" panose="020B050302020402020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4.png"/><Relationship Id="rId6" Type="http://schemas.openxmlformats.org/officeDocument/2006/relationships/tags" Target="../tags/tag1.xml"/><Relationship Id="rId5" Type="http://schemas.microsoft.com/office/2007/relationships/media" Target="../media/media1.mp4"/><Relationship Id="rId4" Type="http://schemas.openxmlformats.org/officeDocument/2006/relationships/video" Target="../media/media1.mp4"/><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svg"/><Relationship Id="rId6" Type="http://schemas.openxmlformats.org/officeDocument/2006/relationships/image" Target="../media/image12.png"/><Relationship Id="rId5" Type="http://schemas.openxmlformats.org/officeDocument/2006/relationships/image" Target="../media/image5.svg"/><Relationship Id="rId4" Type="http://schemas.openxmlformats.org/officeDocument/2006/relationships/image" Target="../media/image19.png"/><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27.png"/><Relationship Id="rId6" Type="http://schemas.openxmlformats.org/officeDocument/2006/relationships/tags" Target="../tags/tag34.xml"/><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sv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svg"/><Relationship Id="rId4" Type="http://schemas.openxmlformats.org/officeDocument/2006/relationships/image" Target="../media/image5.png"/><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2.xml"/><Relationship Id="rId8" Type="http://schemas.openxmlformats.org/officeDocument/2006/relationships/image" Target="../media/image2.sv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 Id="rId30" Type="http://schemas.openxmlformats.org/officeDocument/2006/relationships/slideLayout" Target="../slideLayouts/slideLayout1.xml"/><Relationship Id="rId3" Type="http://schemas.openxmlformats.org/officeDocument/2006/relationships/image" Target="../media/image8.jpeg"/><Relationship Id="rId29" Type="http://schemas.openxmlformats.org/officeDocument/2006/relationships/tags" Target="../tags/tag15.xml"/><Relationship Id="rId28" Type="http://schemas.openxmlformats.org/officeDocument/2006/relationships/tags" Target="../tags/tag14.xml"/><Relationship Id="rId27" Type="http://schemas.openxmlformats.org/officeDocument/2006/relationships/tags" Target="../tags/tag13.xml"/><Relationship Id="rId26" Type="http://schemas.openxmlformats.org/officeDocument/2006/relationships/image" Target="../media/image17.jpeg"/><Relationship Id="rId25" Type="http://schemas.openxmlformats.org/officeDocument/2006/relationships/tags" Target="../tags/tag12.xml"/><Relationship Id="rId24" Type="http://schemas.openxmlformats.org/officeDocument/2006/relationships/image" Target="../media/image4.svg"/><Relationship Id="rId23" Type="http://schemas.openxmlformats.org/officeDocument/2006/relationships/image" Target="../media/image16.png"/><Relationship Id="rId22" Type="http://schemas.openxmlformats.org/officeDocument/2006/relationships/tags" Target="../tags/tag11.xml"/><Relationship Id="rId21" Type="http://schemas.openxmlformats.org/officeDocument/2006/relationships/tags" Target="../tags/tag10.xml"/><Relationship Id="rId20" Type="http://schemas.openxmlformats.org/officeDocument/2006/relationships/tags" Target="../tags/tag9.xml"/><Relationship Id="rId2" Type="http://schemas.openxmlformats.org/officeDocument/2006/relationships/image" Target="../media/image2.png"/><Relationship Id="rId19" Type="http://schemas.openxmlformats.org/officeDocument/2006/relationships/image" Target="../media/image15.png"/><Relationship Id="rId18" Type="http://schemas.openxmlformats.org/officeDocument/2006/relationships/tags" Target="../tags/tag8.xml"/><Relationship Id="rId17" Type="http://schemas.openxmlformats.org/officeDocument/2006/relationships/tags" Target="../tags/tag7.xml"/><Relationship Id="rId16" Type="http://schemas.openxmlformats.org/officeDocument/2006/relationships/tags" Target="../tags/tag6.xml"/><Relationship Id="rId15" Type="http://schemas.openxmlformats.org/officeDocument/2006/relationships/image" Target="../media/image3.svg"/><Relationship Id="rId14" Type="http://schemas.openxmlformats.org/officeDocument/2006/relationships/image" Target="../media/image14.png"/><Relationship Id="rId13" Type="http://schemas.openxmlformats.org/officeDocument/2006/relationships/tags" Target="../tags/tag5.xml"/><Relationship Id="rId12" Type="http://schemas.openxmlformats.org/officeDocument/2006/relationships/tags" Target="../tags/tag4.xml"/><Relationship Id="rId11" Type="http://schemas.openxmlformats.org/officeDocument/2006/relationships/image" Target="../media/image13.jpeg"/><Relationship Id="rId10" Type="http://schemas.openxmlformats.org/officeDocument/2006/relationships/tags" Target="../tags/tag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21.xml"/><Relationship Id="rId7" Type="http://schemas.openxmlformats.org/officeDocument/2006/relationships/image" Target="../media/image21.jpeg"/><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0.png"/><Relationship Id="rId3" Type="http://schemas.openxmlformats.org/officeDocument/2006/relationships/tags" Target="../tags/tag18.xml"/><Relationship Id="rId2" Type="http://schemas.openxmlformats.org/officeDocument/2006/relationships/tags" Target="../tags/tag17.xml"/><Relationship Id="rId10" Type="http://schemas.openxmlformats.org/officeDocument/2006/relationships/slideLayout" Target="../slideLayouts/slideLayout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image" Target="../media/image23.png"/><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30.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svg"/><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11031855" y="0"/>
            <a:ext cx="1183005" cy="88074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918210" cy="683895"/>
          </a:xfrm>
          <a:prstGeom prst="rect">
            <a:avLst/>
          </a:prstGeom>
        </p:spPr>
      </p:pic>
      <p:sp>
        <p:nvSpPr>
          <p:cNvPr id="12" name="圆角矩形 11"/>
          <p:cNvSpPr/>
          <p:nvPr/>
        </p:nvSpPr>
        <p:spPr>
          <a:xfrm>
            <a:off x="3056005" y="683895"/>
            <a:ext cx="1080000" cy="75565"/>
          </a:xfrm>
          <a:prstGeom prst="roundRect">
            <a:avLst>
              <a:gd name="adj" fmla="val 50000"/>
            </a:avLst>
          </a:prstGeom>
          <a:solidFill>
            <a:srgbClr val="723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221615" y="1408430"/>
            <a:ext cx="3301365" cy="4493260"/>
          </a:xfrm>
          <a:prstGeom prst="rect">
            <a:avLst/>
          </a:prstGeom>
          <a:solidFill>
            <a:srgbClr val="723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221615" y="1408430"/>
            <a:ext cx="3300730" cy="4227195"/>
          </a:xfrm>
          <a:prstGeom prst="rect">
            <a:avLst/>
          </a:prstGeom>
          <a:noFill/>
        </p:spPr>
        <p:txBody>
          <a:bodyPr wrap="square" rtlCol="0">
            <a:spAutoFit/>
          </a:bodyPr>
          <a:p>
            <a:pPr algn="just">
              <a:lnSpc>
                <a:spcPct val="160000"/>
              </a:lnSpc>
            </a:pPr>
            <a:r>
              <a:rPr lang="en-US" altLang="zh-CN" sz="2400" b="1">
                <a:solidFill>
                  <a:schemeClr val="bg1"/>
                </a:solidFill>
                <a:latin typeface="Comic Sans MS" panose="030F0902030302020204" charset="0"/>
                <a:ea typeface="微软雅黑" panose="020B0503020204020204" charset="-122"/>
                <a:cs typeface="Comic Sans MS" panose="030F0902030302020204" charset="0"/>
                <a:sym typeface="+mn-ea"/>
              </a:rPr>
              <a:t>   </a:t>
            </a:r>
            <a:r>
              <a:rPr lang="zh-CN" altLang="en-US" sz="2800" b="1">
                <a:solidFill>
                  <a:schemeClr val="bg1"/>
                </a:solidFill>
                <a:latin typeface="Songti SC Bold" panose="02010800040101010101" charset="-122"/>
                <a:ea typeface="Songti SC Bold" panose="02010800040101010101" charset="-122"/>
                <a:cs typeface="Comic Sans MS" panose="030F0902030302020204" charset="0"/>
                <a:sym typeface="+mn-ea"/>
              </a:rPr>
              <a:t>阿根廷夺得世界杯冠军，梅西被无数人热议，请你思考，夺冠仅仅是梅西一个人的功劳吗？还需要什么力量？</a:t>
            </a:r>
            <a:endParaRPr lang="zh-CN" altLang="en-US" sz="2800" b="1" dirty="0">
              <a:solidFill>
                <a:schemeClr val="bg1"/>
              </a:solidFill>
              <a:latin typeface="Songti SC Bold" panose="02010800040101010101" charset="-122"/>
              <a:ea typeface="Songti SC Bold" panose="02010800040101010101" charset="-122"/>
              <a:cs typeface="Comic Sans MS" panose="030F0902030302020204" charset="0"/>
              <a:sym typeface="+mn-ea"/>
            </a:endParaRPr>
          </a:p>
        </p:txBody>
      </p:sp>
      <p:sp>
        <p:nvSpPr>
          <p:cNvPr id="3" name="文本框 2"/>
          <p:cNvSpPr txBox="1"/>
          <p:nvPr/>
        </p:nvSpPr>
        <p:spPr>
          <a:xfrm>
            <a:off x="2960370" y="100330"/>
            <a:ext cx="5755640" cy="583565"/>
          </a:xfrm>
          <a:prstGeom prst="rect">
            <a:avLst/>
          </a:prstGeom>
          <a:noFill/>
        </p:spPr>
        <p:txBody>
          <a:bodyPr wrap="square" rtlCol="0">
            <a:spAutoFit/>
          </a:bodyPr>
          <a:p>
            <a:r>
              <a:rPr lang="zh-CN" sz="3200" b="1">
                <a:solidFill>
                  <a:srgbClr val="773CF4"/>
                </a:solidFill>
                <a:latin typeface="微软雅黑" panose="020B0503020204020204" charset="-122"/>
                <a:ea typeface="微软雅黑" panose="020B0503020204020204" charset="-122"/>
              </a:rPr>
              <a:t>阿根廷夺得</a:t>
            </a:r>
            <a:r>
              <a:rPr lang="en-US" altLang="zh-CN" sz="3200" b="1">
                <a:solidFill>
                  <a:srgbClr val="773CF4"/>
                </a:solidFill>
                <a:latin typeface="微软雅黑" panose="020B0503020204020204" charset="-122"/>
                <a:ea typeface="微软雅黑" panose="020B0503020204020204" charset="-122"/>
              </a:rPr>
              <a:t>2022</a:t>
            </a:r>
            <a:r>
              <a:rPr lang="zh-CN" altLang="en-US" sz="3200" b="1">
                <a:solidFill>
                  <a:srgbClr val="773CF4"/>
                </a:solidFill>
                <a:latin typeface="微软雅黑" panose="020B0503020204020204" charset="-122"/>
                <a:ea typeface="微软雅黑" panose="020B0503020204020204" charset="-122"/>
              </a:rPr>
              <a:t>年世界杯冠军</a:t>
            </a:r>
            <a:endParaRPr lang="zh-CN" altLang="en-US" sz="3200" b="1">
              <a:solidFill>
                <a:srgbClr val="773CF4"/>
              </a:solidFill>
              <a:latin typeface="微软雅黑" panose="020B0503020204020204" charset="-122"/>
              <a:ea typeface="微软雅黑" panose="020B0503020204020204" charset="-122"/>
            </a:endParaRPr>
          </a:p>
        </p:txBody>
      </p:sp>
      <p:pic>
        <p:nvPicPr>
          <p:cNvPr id="24" name="图片 23" descr="边框2"/>
          <p:cNvPicPr>
            <a:picLocks noChangeAspect="1"/>
          </p:cNvPicPr>
          <p:nvPr/>
        </p:nvPicPr>
        <p:blipFill>
          <a:blip r:embed="rId3"/>
          <a:stretch>
            <a:fillRect/>
          </a:stretch>
        </p:blipFill>
        <p:spPr>
          <a:xfrm>
            <a:off x="3676650" y="1083945"/>
            <a:ext cx="8300085" cy="4982845"/>
          </a:xfrm>
          <a:prstGeom prst="rect">
            <a:avLst/>
          </a:prstGeom>
        </p:spPr>
      </p:pic>
      <p:pic>
        <p:nvPicPr>
          <p:cNvPr id="25" name="恭喜阿根廷勇夺世界杯冠军！足球不仅只是热爱，更是我们的英雄梦想！">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3913505" y="1296035"/>
            <a:ext cx="7874635" cy="468503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5"/>
                </p:tgtEl>
              </p:cMediaNode>
            </p:video>
            <p:seq concurrent="1" nextAc="seek">
              <p:cTn id="3" restart="whenNotActive" fill="hold" evtFilter="cancelBubble" nodeType="interactiveSeq">
                <p:stCondLst>
                  <p:cond evt="onClick" delay="0">
                    <p:tgtEl>
                      <p:spTgt spid="2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5"/>
                                        </p:tgtEl>
                                      </p:cBhvr>
                                    </p:cmd>
                                  </p:childTnLst>
                                </p:cTn>
                              </p:par>
                            </p:childTnLst>
                          </p:cTn>
                        </p:par>
                      </p:childTnLst>
                    </p:cTn>
                  </p:par>
                </p:childTnLst>
              </p:cTn>
              <p:nextCondLst>
                <p:cond evt="onClick" delay="0">
                  <p:tgtEl>
                    <p:spTgt spid="2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285" y="-3705"/>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10604500" y="5205730"/>
            <a:ext cx="1610360"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141414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10770870" y="0"/>
            <a:ext cx="1443990"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1414145" cy="1669415"/>
          </a:xfrm>
          <a:prstGeom prst="rect">
            <a:avLst/>
          </a:prstGeom>
        </p:spPr>
      </p:pic>
      <p:pic>
        <p:nvPicPr>
          <p:cNvPr id="10" name="图片 9"/>
          <p:cNvPicPr>
            <a:picLocks noChangeAspect="1"/>
          </p:cNvPicPr>
          <p:nvPr/>
        </p:nvPicPr>
        <p:blipFill>
          <a:blip r:embed="rId3">
            <a:clrChange>
              <a:clrFrom>
                <a:srgbClr val="FFFFFF">
                  <a:alpha val="100000"/>
                </a:srgbClr>
              </a:clrFrom>
              <a:clrTo>
                <a:srgbClr val="FFFFFF">
                  <a:alpha val="100000"/>
                  <a:alpha val="0"/>
                </a:srgbClr>
              </a:clrTo>
            </a:clrChange>
          </a:blip>
          <a:srcRect l="18321" r="19207"/>
          <a:stretch>
            <a:fillRect/>
          </a:stretch>
        </p:blipFill>
        <p:spPr>
          <a:xfrm>
            <a:off x="635635" y="1153160"/>
            <a:ext cx="3401695" cy="3874135"/>
          </a:xfrm>
          <a:prstGeom prst="rect">
            <a:avLst/>
          </a:prstGeom>
        </p:spPr>
      </p:pic>
      <p:sp>
        <p:nvSpPr>
          <p:cNvPr id="55" name="文本框 54"/>
          <p:cNvSpPr txBox="1"/>
          <p:nvPr/>
        </p:nvSpPr>
        <p:spPr>
          <a:xfrm>
            <a:off x="526415" y="5027295"/>
            <a:ext cx="3620135" cy="460375"/>
          </a:xfrm>
          <a:prstGeom prst="rect">
            <a:avLst/>
          </a:prstGeom>
          <a:solidFill>
            <a:srgbClr val="723AE3">
              <a:alpha val="75000"/>
            </a:srgbClr>
          </a:solidFill>
        </p:spPr>
        <p:txBody>
          <a:bodyPr wrap="square" rtlCol="0">
            <a:spAutoFit/>
          </a:bodyPr>
          <a:p>
            <a:r>
              <a:rPr lang="zh-CN" altLang="en-US" sz="2400" b="1">
                <a:solidFill>
                  <a:schemeClr val="bg1"/>
                </a:solidFill>
              </a:rPr>
              <a:t>阿根廷男子足球队标志</a:t>
            </a:r>
            <a:endParaRPr lang="zh-CN" altLang="en-US" sz="2400" b="1">
              <a:solidFill>
                <a:schemeClr val="bg1"/>
              </a:solidFill>
            </a:endParaRPr>
          </a:p>
        </p:txBody>
      </p:sp>
      <p:grpSp>
        <p:nvGrpSpPr>
          <p:cNvPr id="44" name="组合 43"/>
          <p:cNvGrpSpPr/>
          <p:nvPr/>
        </p:nvGrpSpPr>
        <p:grpSpPr>
          <a:xfrm>
            <a:off x="4316095" y="2079625"/>
            <a:ext cx="6817995" cy="3810635"/>
            <a:chOff x="6767" y="3253"/>
            <a:chExt cx="10737" cy="6001"/>
          </a:xfrm>
        </p:grpSpPr>
        <p:grpSp>
          <p:nvGrpSpPr>
            <p:cNvPr id="46" name="组合 45"/>
            <p:cNvGrpSpPr/>
            <p:nvPr/>
          </p:nvGrpSpPr>
          <p:grpSpPr>
            <a:xfrm rot="0">
              <a:off x="6767" y="3253"/>
              <a:ext cx="10737" cy="2326"/>
              <a:chOff x="6650" y="3253"/>
              <a:chExt cx="10737" cy="2326"/>
            </a:xfrm>
          </p:grpSpPr>
          <p:sp>
            <p:nvSpPr>
              <p:cNvPr id="47" name="矩形 46"/>
              <p:cNvSpPr/>
              <p:nvPr/>
            </p:nvSpPr>
            <p:spPr>
              <a:xfrm>
                <a:off x="6650" y="3253"/>
                <a:ext cx="9882" cy="2326"/>
              </a:xfrm>
              <a:prstGeom prst="rect">
                <a:avLst/>
              </a:prstGeom>
              <a:noFill/>
              <a:ln>
                <a:solidFill>
                  <a:srgbClr val="723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椭圆 47"/>
              <p:cNvSpPr/>
              <p:nvPr/>
            </p:nvSpPr>
            <p:spPr>
              <a:xfrm>
                <a:off x="15856" y="3635"/>
                <a:ext cx="1531" cy="1485"/>
              </a:xfrm>
              <a:prstGeom prst="ellipse">
                <a:avLst/>
              </a:prstGeom>
              <a:solidFill>
                <a:srgbClr val="723AE3"/>
              </a:solidFill>
              <a:ln>
                <a:solidFill>
                  <a:srgbClr val="723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1" name="组合 50"/>
            <p:cNvGrpSpPr/>
            <p:nvPr/>
          </p:nvGrpSpPr>
          <p:grpSpPr>
            <a:xfrm>
              <a:off x="6768" y="3304"/>
              <a:ext cx="10735" cy="4179"/>
              <a:chOff x="6768" y="1284"/>
              <a:chExt cx="10735" cy="4179"/>
            </a:xfrm>
          </p:grpSpPr>
          <p:grpSp>
            <p:nvGrpSpPr>
              <p:cNvPr id="52" name="组合 51"/>
              <p:cNvGrpSpPr/>
              <p:nvPr/>
            </p:nvGrpSpPr>
            <p:grpSpPr>
              <a:xfrm>
                <a:off x="6769" y="4129"/>
                <a:ext cx="10734" cy="1334"/>
                <a:chOff x="6652" y="4129"/>
                <a:chExt cx="10734" cy="1334"/>
              </a:xfrm>
            </p:grpSpPr>
            <p:sp>
              <p:nvSpPr>
                <p:cNvPr id="53" name="矩形 52"/>
                <p:cNvSpPr/>
                <p:nvPr/>
              </p:nvSpPr>
              <p:spPr>
                <a:xfrm>
                  <a:off x="6652" y="4129"/>
                  <a:ext cx="9881" cy="1237"/>
                </a:xfrm>
                <a:prstGeom prst="rect">
                  <a:avLst/>
                </a:prstGeom>
                <a:noFill/>
                <a:ln>
                  <a:solidFill>
                    <a:srgbClr val="FF6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椭圆 53"/>
                <p:cNvSpPr/>
                <p:nvPr/>
              </p:nvSpPr>
              <p:spPr>
                <a:xfrm>
                  <a:off x="16149" y="4226"/>
                  <a:ext cx="1237" cy="1237"/>
                </a:xfrm>
                <a:prstGeom prst="ellipse">
                  <a:avLst/>
                </a:prstGeom>
                <a:solidFill>
                  <a:srgbClr val="FF671C"/>
                </a:solidFill>
                <a:ln>
                  <a:solidFill>
                    <a:srgbClr val="FF6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6" name="文本框 55"/>
              <p:cNvSpPr txBox="1"/>
              <p:nvPr/>
            </p:nvSpPr>
            <p:spPr>
              <a:xfrm>
                <a:off x="7060" y="4327"/>
                <a:ext cx="8787" cy="841"/>
              </a:xfrm>
              <a:prstGeom prst="rect">
                <a:avLst/>
              </a:prstGeom>
              <a:noFill/>
            </p:spPr>
            <p:txBody>
              <a:bodyPr wrap="square" rtlCol="0">
                <a:spAutoFit/>
              </a:bodyPr>
              <a:p>
                <a:pPr fontAlgn="auto">
                  <a:lnSpc>
                    <a:spcPct val="120000"/>
                  </a:lnSpc>
                </a:pPr>
                <a:r>
                  <a:rPr lang="zh-CN" altLang="en-US" sz="2400" b="1">
                    <a:solidFill>
                      <a:schemeClr val="tx1">
                        <a:lumMod val="65000"/>
                        <a:lumOff val="35000"/>
                      </a:schemeClr>
                    </a:solidFill>
                    <a:latin typeface="微软雅黑" panose="020B0503020204020204" charset="-122"/>
                    <a:ea typeface="微软雅黑" panose="020B0503020204020204" charset="-122"/>
                  </a:rPr>
                  <a:t>2021年，阿根廷国家队夺得美洲杯冠军。</a:t>
                </a:r>
                <a:endParaRPr lang="zh-CN" altLang="en-US" sz="2400" b="1">
                  <a:solidFill>
                    <a:schemeClr val="tx1">
                      <a:lumMod val="65000"/>
                      <a:lumOff val="35000"/>
                    </a:schemeClr>
                  </a:solidFill>
                  <a:latin typeface="微软雅黑" panose="020B0503020204020204" charset="-122"/>
                  <a:ea typeface="微软雅黑" panose="020B0503020204020204" charset="-122"/>
                </a:endParaRPr>
              </a:p>
            </p:txBody>
          </p:sp>
          <p:sp>
            <p:nvSpPr>
              <p:cNvPr id="57" name="文本框 56"/>
              <p:cNvSpPr txBox="1"/>
              <p:nvPr/>
            </p:nvSpPr>
            <p:spPr>
              <a:xfrm>
                <a:off x="6768" y="1284"/>
                <a:ext cx="9080" cy="2276"/>
              </a:xfrm>
              <a:prstGeom prst="rect">
                <a:avLst/>
              </a:prstGeom>
              <a:noFill/>
            </p:spPr>
            <p:txBody>
              <a:bodyPr wrap="square" rtlCol="0">
                <a:spAutoFit/>
              </a:bodyPr>
              <a:p>
                <a:pPr fontAlgn="auto">
                  <a:lnSpc>
                    <a:spcPct val="100000"/>
                  </a:lnSpc>
                </a:pPr>
                <a:r>
                  <a:rPr lang="en-US" altLang="zh-CN" b="1">
                    <a:solidFill>
                      <a:schemeClr val="tx1">
                        <a:lumMod val="65000"/>
                        <a:lumOff val="35000"/>
                      </a:schemeClr>
                    </a:solidFill>
                    <a:latin typeface="微软雅黑" panose="020B0503020204020204" charset="-122"/>
                    <a:ea typeface="微软雅黑" panose="020B0503020204020204" charset="-122"/>
                  </a:rPr>
                  <a:t> </a:t>
                </a:r>
                <a:r>
                  <a:rPr lang="en-US" altLang="zh-CN" sz="2200" b="1">
                    <a:solidFill>
                      <a:schemeClr val="tx1">
                        <a:lumMod val="65000"/>
                        <a:lumOff val="35000"/>
                      </a:schemeClr>
                    </a:solidFill>
                    <a:latin typeface="微软雅黑" panose="020B0503020204020204" charset="-122"/>
                    <a:ea typeface="微软雅黑" panose="020B0503020204020204" charset="-122"/>
                  </a:rPr>
                  <a:t> </a:t>
                </a:r>
                <a:r>
                  <a:rPr lang="zh-CN" altLang="en-US" sz="2200" b="1">
                    <a:solidFill>
                      <a:schemeClr val="tx1">
                        <a:lumMod val="65000"/>
                        <a:lumOff val="35000"/>
                      </a:schemeClr>
                    </a:solidFill>
                    <a:latin typeface="微软雅黑" panose="020B0503020204020204" charset="-122"/>
                    <a:ea typeface="微软雅黑" panose="020B0503020204020204" charset="-122"/>
                  </a:rPr>
                  <a:t>21次夺取过国家队重大赛事的冠军，包括三次称雄世界杯（1978、1986、2022年）、15次夺得美洲杯、两次获得奥运男足金牌（2004、2008年）以及一次联合会杯。</a:t>
                </a:r>
                <a:endParaRPr lang="zh-CN" altLang="en-US" sz="2200" b="1">
                  <a:solidFill>
                    <a:schemeClr val="tx1">
                      <a:lumMod val="65000"/>
                      <a:lumOff val="35000"/>
                    </a:schemeClr>
                  </a:solidFill>
                  <a:latin typeface="微软雅黑" panose="020B0503020204020204" charset="-122"/>
                  <a:ea typeface="微软雅黑" panose="020B0503020204020204" charset="-122"/>
                </a:endParaRPr>
              </a:p>
            </p:txBody>
          </p:sp>
        </p:grpSp>
        <p:grpSp>
          <p:nvGrpSpPr>
            <p:cNvPr id="58" name="组合 57"/>
            <p:cNvGrpSpPr/>
            <p:nvPr/>
          </p:nvGrpSpPr>
          <p:grpSpPr>
            <a:xfrm>
              <a:off x="6847" y="7723"/>
              <a:ext cx="10656" cy="1531"/>
              <a:chOff x="6847" y="3683"/>
              <a:chExt cx="10656" cy="1531"/>
            </a:xfrm>
          </p:grpSpPr>
          <p:grpSp>
            <p:nvGrpSpPr>
              <p:cNvPr id="59" name="组合 58"/>
              <p:cNvGrpSpPr/>
              <p:nvPr/>
            </p:nvGrpSpPr>
            <p:grpSpPr>
              <a:xfrm>
                <a:off x="6847" y="3683"/>
                <a:ext cx="10656" cy="1531"/>
                <a:chOff x="6730" y="3683"/>
                <a:chExt cx="10656" cy="1531"/>
              </a:xfrm>
            </p:grpSpPr>
            <p:sp>
              <p:nvSpPr>
                <p:cNvPr id="60" name="矩形 59"/>
                <p:cNvSpPr/>
                <p:nvPr/>
              </p:nvSpPr>
              <p:spPr>
                <a:xfrm>
                  <a:off x="6730" y="3683"/>
                  <a:ext cx="9838" cy="1531"/>
                </a:xfrm>
                <a:prstGeom prst="rect">
                  <a:avLst/>
                </a:prstGeom>
                <a:noFill/>
                <a:ln>
                  <a:solidFill>
                    <a:srgbClr val="723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椭圆 60"/>
                <p:cNvSpPr/>
                <p:nvPr/>
              </p:nvSpPr>
              <p:spPr>
                <a:xfrm>
                  <a:off x="16186" y="4033"/>
                  <a:ext cx="1200" cy="1181"/>
                </a:xfrm>
                <a:prstGeom prst="ellipse">
                  <a:avLst/>
                </a:prstGeom>
                <a:solidFill>
                  <a:srgbClr val="723AE3"/>
                </a:solidFill>
                <a:ln>
                  <a:solidFill>
                    <a:srgbClr val="723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文本框 62"/>
              <p:cNvSpPr txBox="1"/>
              <p:nvPr/>
            </p:nvSpPr>
            <p:spPr>
              <a:xfrm>
                <a:off x="6847" y="4032"/>
                <a:ext cx="9419" cy="943"/>
              </a:xfrm>
              <a:prstGeom prst="rect">
                <a:avLst/>
              </a:prstGeom>
              <a:noFill/>
            </p:spPr>
            <p:txBody>
              <a:bodyPr wrap="square" rtlCol="0">
                <a:spAutoFit/>
              </a:bodyPr>
              <a:p>
                <a:pPr fontAlgn="auto">
                  <a:lnSpc>
                    <a:spcPct val="150000"/>
                  </a:lnSpc>
                </a:pPr>
                <a:r>
                  <a:rPr lang="zh-CN" altLang="en-US" sz="2200" b="1">
                    <a:solidFill>
                      <a:schemeClr val="tx1">
                        <a:lumMod val="65000"/>
                        <a:lumOff val="35000"/>
                      </a:schemeClr>
                    </a:solidFill>
                    <a:latin typeface="微软雅黑" panose="020B0503020204020204" charset="-122"/>
                    <a:ea typeface="微软雅黑" panose="020B0503020204020204" charset="-122"/>
                  </a:rPr>
                  <a:t>2022年，阿根廷国家队夺得卡塔尔世界杯冠军。</a:t>
                </a:r>
                <a:endParaRPr lang="zh-CN" altLang="en-US" sz="2200" b="1">
                  <a:solidFill>
                    <a:schemeClr val="tx1">
                      <a:lumMod val="65000"/>
                      <a:lumOff val="35000"/>
                    </a:schemeClr>
                  </a:solidFill>
                  <a:latin typeface="微软雅黑" panose="020B0503020204020204" charset="-122"/>
                  <a:ea typeface="微软雅黑" panose="020B0503020204020204" charset="-122"/>
                </a:endParaRPr>
              </a:p>
            </p:txBody>
          </p:sp>
        </p:grpSp>
      </p:grpSp>
      <p:sp>
        <p:nvSpPr>
          <p:cNvPr id="67" name="矩形 66"/>
          <p:cNvSpPr/>
          <p:nvPr/>
        </p:nvSpPr>
        <p:spPr>
          <a:xfrm>
            <a:off x="4826635" y="1171575"/>
            <a:ext cx="5777865" cy="656590"/>
          </a:xfrm>
          <a:prstGeom prst="rect">
            <a:avLst/>
          </a:prstGeom>
          <a:solidFill>
            <a:srgbClr val="FF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5015230" y="1171575"/>
            <a:ext cx="5377180" cy="645160"/>
          </a:xfrm>
          <a:prstGeom prst="rect">
            <a:avLst/>
          </a:prstGeom>
          <a:noFill/>
        </p:spPr>
        <p:txBody>
          <a:bodyPr wrap="square" rtlCol="0">
            <a:spAutoFit/>
          </a:bodyPr>
          <a:p>
            <a:pPr fontAlgn="auto">
              <a:lnSpc>
                <a:spcPct val="150000"/>
              </a:lnSpc>
            </a:pPr>
            <a:r>
              <a:rPr lang="zh-CN" altLang="en-US" sz="2400" b="1">
                <a:solidFill>
                  <a:schemeClr val="bg1"/>
                </a:solidFill>
                <a:latin typeface="微软雅黑" panose="020B0503020204020204" charset="-122"/>
                <a:ea typeface="微软雅黑" panose="020B0503020204020204" charset="-122"/>
              </a:rPr>
              <a:t>阿根廷国家男子足球队所获荣誉一览</a:t>
            </a:r>
            <a:endParaRPr lang="zh-CN" altLang="en-US" sz="2400" b="1">
              <a:solidFill>
                <a:schemeClr val="bg1"/>
              </a:solidFill>
              <a:latin typeface="微软雅黑" panose="020B0503020204020204" charset="-122"/>
              <a:ea typeface="微软雅黑" panose="020B0503020204020204" charset="-122"/>
            </a:endParaRPr>
          </a:p>
        </p:txBody>
      </p:sp>
      <p:pic>
        <p:nvPicPr>
          <p:cNvPr id="69" name="图片 68" descr="4521323"/>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61930" y="2599055"/>
            <a:ext cx="471805" cy="471805"/>
          </a:xfrm>
          <a:prstGeom prst="rect">
            <a:avLst/>
          </a:prstGeom>
        </p:spPr>
      </p:pic>
      <p:pic>
        <p:nvPicPr>
          <p:cNvPr id="70" name="图片 69" descr="4521323"/>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46385" y="4044315"/>
            <a:ext cx="598170" cy="598170"/>
          </a:xfrm>
          <a:prstGeom prst="rect">
            <a:avLst/>
          </a:prstGeom>
        </p:spPr>
      </p:pic>
      <p:pic>
        <p:nvPicPr>
          <p:cNvPr id="71" name="图片 70" descr="4521323"/>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83850" y="5241925"/>
            <a:ext cx="518160" cy="546100"/>
          </a:xfrm>
          <a:prstGeom prst="rect">
            <a:avLst/>
          </a:prstGeom>
        </p:spPr>
      </p:pic>
      <p:sp>
        <p:nvSpPr>
          <p:cNvPr id="72" name="文本框 71"/>
          <p:cNvSpPr txBox="1"/>
          <p:nvPr/>
        </p:nvSpPr>
        <p:spPr>
          <a:xfrm>
            <a:off x="1397635" y="209550"/>
            <a:ext cx="10290175" cy="521970"/>
          </a:xfrm>
          <a:prstGeom prst="rect">
            <a:avLst/>
          </a:prstGeom>
          <a:noFill/>
        </p:spPr>
        <p:txBody>
          <a:bodyPr wrap="square" rtlCol="0">
            <a:spAutoFit/>
          </a:bodyPr>
          <a:p>
            <a:pPr algn="ctr"/>
            <a:r>
              <a:rPr lang="zh-CN" altLang="en-US" sz="2800" b="1">
                <a:solidFill>
                  <a:schemeClr val="tx1"/>
                </a:solidFill>
                <a:latin typeface="微软雅黑" panose="020B0503020204020204" charset="-122"/>
                <a:ea typeface="微软雅黑" panose="020B0503020204020204" charset="-122"/>
              </a:rPr>
              <a:t>阿根廷男子足球队获得荣誉时，梅西和他的队友会产生什么感受？</a:t>
            </a:r>
            <a:endParaRPr lang="zh-CN" altLang="en-US" sz="2800" b="1">
              <a:solidFill>
                <a:schemeClr val="tx1"/>
              </a:solidFill>
              <a:latin typeface="微软雅黑" panose="020B0503020204020204" charset="-122"/>
              <a:ea typeface="微软雅黑" panose="020B0503020204020204" charset="-122"/>
            </a:endParaRPr>
          </a:p>
        </p:txBody>
      </p:sp>
      <p:sp>
        <p:nvSpPr>
          <p:cNvPr id="73" name="文本框 72"/>
          <p:cNvSpPr txBox="1"/>
          <p:nvPr/>
        </p:nvSpPr>
        <p:spPr>
          <a:xfrm>
            <a:off x="4358640" y="5890260"/>
            <a:ext cx="3264535" cy="829945"/>
          </a:xfrm>
          <a:prstGeom prst="rect">
            <a:avLst/>
          </a:prstGeom>
          <a:solidFill>
            <a:srgbClr val="946AE9"/>
          </a:solidFill>
        </p:spPr>
        <p:txBody>
          <a:bodyPr wrap="square" rtlCol="0">
            <a:spAutoFit/>
          </a:bodyPr>
          <a:p>
            <a:pPr algn="ctr" fontAlgn="auto">
              <a:lnSpc>
                <a:spcPct val="150000"/>
              </a:lnSpc>
            </a:pPr>
            <a:r>
              <a:rPr lang="zh-CN" altLang="en-US" sz="3200" b="1">
                <a:solidFill>
                  <a:schemeClr val="bg1"/>
                </a:solidFill>
                <a:latin typeface="微软雅黑" panose="020B0503020204020204" charset="-122"/>
                <a:ea typeface="微软雅黑" panose="020B0503020204020204" charset="-122"/>
                <a:cs typeface="方正粗黑宋简体" panose="02000000000000000000" charset="-122"/>
                <a:sym typeface="+mn-ea"/>
              </a:rPr>
              <a:t>集体荣誉感</a:t>
            </a:r>
            <a:endParaRPr lang="zh-CN" altLang="en-US" sz="3200" b="1">
              <a:solidFill>
                <a:schemeClr val="bg1"/>
              </a:solidFill>
              <a:latin typeface="微软雅黑" panose="020B0503020204020204" charset="-122"/>
              <a:ea typeface="微软雅黑" panose="020B0503020204020204" charset="-122"/>
              <a:cs typeface="方正粗黑宋简体" panose="02000000000000000000" charset="-122"/>
              <a:sym typeface="+mn-ea"/>
            </a:endParaRPr>
          </a:p>
        </p:txBody>
      </p:sp>
      <p:pic>
        <p:nvPicPr>
          <p:cNvPr id="74" name="图片 73" descr="303b31393935333031303bb0d7b3e3b5c6c5dd"/>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0425" y="208915"/>
            <a:ext cx="536575" cy="55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ox(in)">
                                      <p:cBhvr>
                                        <p:cTn id="7" dur="20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500"/>
                                        <p:tgtEl>
                                          <p:spTgt spid="73"/>
                                        </p:tgtEl>
                                        <p:attrNameLst>
                                          <p:attrName>ppt_y</p:attrName>
                                        </p:attrNameLst>
                                      </p:cBhvr>
                                      <p:tavLst>
                                        <p:tav tm="0">
                                          <p:val>
                                            <p:strVal val="#ppt_y+#ppt_h*1.125000"/>
                                          </p:val>
                                        </p:tav>
                                        <p:tav tm="100000">
                                          <p:val>
                                            <p:strVal val="#ppt_y"/>
                                          </p:val>
                                        </p:tav>
                                      </p:tavLst>
                                    </p:anim>
                                    <p:animEffect transition="in" filter="wipe(up)">
                                      <p:cBhvr>
                                        <p:cTn id="1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3" grpId="1" animBg="1"/>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3" name="圆角矩形 2"/>
          <p:cNvSpPr/>
          <p:nvPr/>
        </p:nvSpPr>
        <p:spPr>
          <a:xfrm>
            <a:off x="2526415" y="1249680"/>
            <a:ext cx="1080000" cy="75565"/>
          </a:xfrm>
          <a:prstGeom prst="roundRect">
            <a:avLst>
              <a:gd name="adj" fmla="val 50000"/>
            </a:avLst>
          </a:prstGeom>
          <a:solidFill>
            <a:srgbClr val="723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2384425" y="419735"/>
            <a:ext cx="7700645" cy="829945"/>
          </a:xfrm>
          <a:prstGeom prst="rect">
            <a:avLst/>
          </a:prstGeom>
          <a:noFill/>
        </p:spPr>
        <p:txBody>
          <a:bodyPr wrap="square" rtlCol="0">
            <a:spAutoFit/>
          </a:bodyPr>
          <a:p>
            <a:r>
              <a:rPr lang="zh-CN" altLang="en-US" sz="4800" b="1">
                <a:solidFill>
                  <a:srgbClr val="FF671C"/>
                </a:solidFill>
                <a:latin typeface="微软雅黑" panose="020B0503020204020204" charset="-122"/>
                <a:ea typeface="微软雅黑" panose="020B0503020204020204" charset="-122"/>
              </a:rPr>
              <a:t>集体荣誉感</a:t>
            </a:r>
            <a:endParaRPr lang="zh-CN" altLang="en-US" sz="4800" b="1">
              <a:solidFill>
                <a:srgbClr val="FF671C"/>
              </a:solidFill>
              <a:latin typeface="微软雅黑" panose="020B0503020204020204" charset="-122"/>
              <a:ea typeface="微软雅黑" panose="020B0503020204020204" charset="-122"/>
            </a:endParaRPr>
          </a:p>
        </p:txBody>
      </p:sp>
      <p:sp>
        <p:nvSpPr>
          <p:cNvPr id="48" name="矩形 69"/>
          <p:cNvSpPr>
            <a:spLocks noChangeArrowheads="1"/>
          </p:cNvSpPr>
          <p:nvPr/>
        </p:nvSpPr>
        <p:spPr bwMode="auto">
          <a:xfrm>
            <a:off x="845820" y="1669415"/>
            <a:ext cx="1077722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nSpc>
                <a:spcPct val="130000"/>
              </a:lnSpc>
            </a:pPr>
            <a:r>
              <a:rPr lang="zh-CN" altLang="en-US" sz="3200" b="1">
                <a:latin typeface="华文宋体" panose="02010600040101010101" charset="-122"/>
                <a:ea typeface="华文宋体" panose="02010600040101010101" charset="-122"/>
                <a:cs typeface="微软雅黑" panose="020B0503020204020204" charset="-122"/>
              </a:rPr>
              <a:t>①内涵：当集体</a:t>
            </a:r>
            <a:r>
              <a:rPr lang="zh-CN" altLang="en-US" sz="3200" b="1">
                <a:solidFill>
                  <a:srgbClr val="FF0000"/>
                </a:solidFill>
                <a:latin typeface="华文宋体" panose="02010600040101010101" charset="-122"/>
                <a:ea typeface="华文宋体" panose="02010600040101010101" charset="-122"/>
                <a:cs typeface="微软雅黑" panose="020B0503020204020204" charset="-122"/>
              </a:rPr>
              <a:t>取得成绩、受到表彰或奖励</a:t>
            </a:r>
            <a:r>
              <a:rPr lang="zh-CN" altLang="en-US" sz="3200" b="1">
                <a:latin typeface="华文宋体" panose="02010600040101010101" charset="-122"/>
                <a:ea typeface="华文宋体" panose="02010600040101010101" charset="-122"/>
                <a:cs typeface="微软雅黑" panose="020B0503020204020204" charset="-122"/>
              </a:rPr>
              <a:t>时，我们会产生</a:t>
            </a:r>
            <a:r>
              <a:rPr lang="zh-CN" altLang="en-US" sz="3200" b="1">
                <a:solidFill>
                  <a:srgbClr val="FF0000"/>
                </a:solidFill>
                <a:latin typeface="华文宋体" panose="02010600040101010101" charset="-122"/>
                <a:ea typeface="华文宋体" panose="02010600040101010101" charset="-122"/>
                <a:cs typeface="微软雅黑" panose="020B0503020204020204" charset="-122"/>
              </a:rPr>
              <a:t>欣慰、光荣、自豪</a:t>
            </a:r>
            <a:r>
              <a:rPr lang="zh-CN" altLang="en-US" sz="3200" b="1">
                <a:latin typeface="华文宋体" panose="02010600040101010101" charset="-122"/>
                <a:ea typeface="华文宋体" panose="02010600040101010101" charset="-122"/>
                <a:cs typeface="微软雅黑" panose="020B0503020204020204" charset="-122"/>
              </a:rPr>
              <a:t>之感；当集体受到</a:t>
            </a:r>
            <a:r>
              <a:rPr lang="zh-CN" altLang="en-US" sz="3200" b="1">
                <a:solidFill>
                  <a:srgbClr val="FF0000"/>
                </a:solidFill>
                <a:latin typeface="华文宋体" panose="02010600040101010101" charset="-122"/>
                <a:ea typeface="华文宋体" panose="02010600040101010101" charset="-122"/>
                <a:cs typeface="微软雅黑" panose="020B0503020204020204" charset="-122"/>
              </a:rPr>
              <a:t>批评、惩罚</a:t>
            </a:r>
            <a:r>
              <a:rPr lang="zh-CN" altLang="en-US" sz="3200" b="1">
                <a:latin typeface="华文宋体" panose="02010600040101010101" charset="-122"/>
                <a:ea typeface="华文宋体" panose="02010600040101010101" charset="-122"/>
                <a:cs typeface="微软雅黑" panose="020B0503020204020204" charset="-122"/>
              </a:rPr>
              <a:t>时，我们会产生</a:t>
            </a:r>
            <a:r>
              <a:rPr lang="zh-CN" altLang="en-US" sz="3200" b="1">
                <a:solidFill>
                  <a:srgbClr val="FF0000"/>
                </a:solidFill>
                <a:latin typeface="华文宋体" panose="02010600040101010101" charset="-122"/>
                <a:ea typeface="华文宋体" panose="02010600040101010101" charset="-122"/>
                <a:cs typeface="微软雅黑" panose="020B0503020204020204" charset="-122"/>
              </a:rPr>
              <a:t>不安、羞愧、自责</a:t>
            </a:r>
            <a:r>
              <a:rPr lang="zh-CN" altLang="en-US" sz="3200" b="1">
                <a:latin typeface="华文宋体" panose="02010600040101010101" charset="-122"/>
                <a:ea typeface="华文宋体" panose="02010600040101010101" charset="-122"/>
                <a:cs typeface="微软雅黑" panose="020B0503020204020204" charset="-122"/>
              </a:rPr>
              <a:t>之感。</a:t>
            </a:r>
            <a:endParaRPr lang="zh-CN" altLang="en-US" sz="3200" b="1">
              <a:latin typeface="华文宋体" panose="02010600040101010101" charset="-122"/>
              <a:ea typeface="华文宋体" panose="02010600040101010101" charset="-122"/>
              <a:cs typeface="微软雅黑" panose="020B0503020204020204" charset="-122"/>
            </a:endParaRPr>
          </a:p>
          <a:p>
            <a:pPr>
              <a:lnSpc>
                <a:spcPct val="130000"/>
              </a:lnSpc>
            </a:pPr>
            <a:r>
              <a:rPr lang="zh-CN" altLang="en-US" sz="3200" b="1">
                <a:latin typeface="华文宋体" panose="02010600040101010101" charset="-122"/>
                <a:ea typeface="华文宋体" panose="02010600040101010101" charset="-122"/>
                <a:cs typeface="微软雅黑" panose="020B0503020204020204" charset="-122"/>
              </a:rPr>
              <a:t>②意义：集体荣誉感令我们骄傲、自豪，给我们温暖和力量，激励我们不断前进。</a:t>
            </a:r>
            <a:endParaRPr lang="zh-CN" altLang="en-US" sz="3200" b="1">
              <a:latin typeface="华文宋体" panose="02010600040101010101" charset="-122"/>
              <a:ea typeface="华文宋体" panose="02010600040101010101" charset="-122"/>
              <a:cs typeface="微软雅黑" panose="020B0503020204020204" charset="-122"/>
            </a:endParaRPr>
          </a:p>
          <a:p>
            <a:pPr>
              <a:lnSpc>
                <a:spcPct val="130000"/>
              </a:lnSpc>
            </a:pPr>
            <a:r>
              <a:rPr lang="zh-CN" altLang="en-US" sz="3200" b="1">
                <a:latin typeface="华文宋体" panose="02010600040101010101" charset="-122"/>
                <a:ea typeface="华文宋体" panose="02010600040101010101" charset="-122"/>
                <a:cs typeface="微软雅黑" panose="020B0503020204020204" charset="-122"/>
              </a:rPr>
              <a:t>③集体荣誉是集体成员</a:t>
            </a:r>
            <a:r>
              <a:rPr lang="zh-CN" altLang="en-US" sz="3200" b="1">
                <a:solidFill>
                  <a:srgbClr val="FF0000"/>
                </a:solidFill>
                <a:latin typeface="华文宋体" panose="02010600040101010101" charset="-122"/>
                <a:ea typeface="华文宋体" panose="02010600040101010101" charset="-122"/>
                <a:cs typeface="微软雅黑" panose="020B0503020204020204" charset="-122"/>
              </a:rPr>
              <a:t>共同奋斗</a:t>
            </a:r>
            <a:r>
              <a:rPr lang="zh-CN" altLang="en-US" sz="3200" b="1">
                <a:latin typeface="华文宋体" panose="02010600040101010101" charset="-122"/>
                <a:ea typeface="华文宋体" panose="02010600040101010101" charset="-122"/>
                <a:cs typeface="微软雅黑" panose="020B0503020204020204" charset="-122"/>
              </a:rPr>
              <a:t>的结果，是我们</a:t>
            </a:r>
            <a:r>
              <a:rPr lang="zh-CN" altLang="en-US" sz="3200" b="1">
                <a:solidFill>
                  <a:srgbClr val="FF0000"/>
                </a:solidFill>
                <a:latin typeface="华文宋体" panose="02010600040101010101" charset="-122"/>
                <a:ea typeface="华文宋体" panose="02010600040101010101" charset="-122"/>
                <a:cs typeface="微软雅黑" panose="020B0503020204020204" charset="-122"/>
              </a:rPr>
              <a:t>共同的荣誉</a:t>
            </a:r>
            <a:r>
              <a:rPr lang="zh-CN" altLang="en-US" sz="3200" b="1">
                <a:latin typeface="华文宋体" panose="02010600040101010101" charset="-122"/>
                <a:ea typeface="华文宋体" panose="02010600040101010101" charset="-122"/>
                <a:cs typeface="微软雅黑" panose="020B0503020204020204" charset="-122"/>
              </a:rPr>
              <a:t>。</a:t>
            </a:r>
            <a:endParaRPr lang="zh-CN" altLang="en-US" sz="3200" b="1">
              <a:latin typeface="华文宋体" panose="02010600040101010101" charset="-122"/>
              <a:ea typeface="华文宋体" panose="02010600040101010101" charset="-122"/>
              <a:cs typeface="微软雅黑" panose="020B0503020204020204" charset="-122"/>
            </a:endParaRPr>
          </a:p>
        </p:txBody>
      </p:sp>
      <p:sp>
        <p:nvSpPr>
          <p:cNvPr id="50" name="对角圆角矩形 49"/>
          <p:cNvSpPr/>
          <p:nvPr/>
        </p:nvSpPr>
        <p:spPr>
          <a:xfrm>
            <a:off x="717550" y="1669415"/>
            <a:ext cx="10904855" cy="4185285"/>
          </a:xfrm>
          <a:prstGeom prst="round2DiagRect">
            <a:avLst/>
          </a:prstGeom>
          <a:noFill/>
          <a:ln w="28575" cmpd="sng">
            <a:solidFill>
              <a:srgbClr val="723AE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6000" y="-2739"/>
            <a:ext cx="12204000" cy="6863479"/>
          </a:xfrm>
          <a:prstGeom prst="rect">
            <a:avLst/>
          </a:prstGeom>
        </p:spPr>
      </p:pic>
      <p:pic>
        <p:nvPicPr>
          <p:cNvPr id="4" name="图片 3" descr="/Users/weiqingqing/Desktop/12.png12"/>
          <p:cNvPicPr>
            <a:picLocks noChangeAspect="1"/>
          </p:cNvPicPr>
          <p:nvPr/>
        </p:nvPicPr>
        <p:blipFill>
          <a:blip r:embed="rId2"/>
          <a:srcRect/>
          <a:stretch>
            <a:fillRect/>
          </a:stretch>
        </p:blipFill>
        <p:spPr>
          <a:xfrm flipH="1">
            <a:off x="-14605" y="0"/>
            <a:ext cx="5971540" cy="5215890"/>
          </a:xfrm>
          <a:prstGeom prst="rect">
            <a:avLst/>
          </a:prstGeom>
        </p:spPr>
      </p:pic>
      <p:pic>
        <p:nvPicPr>
          <p:cNvPr id="7" name="图片 6" descr="1"/>
          <p:cNvPicPr>
            <a:picLocks noChangeAspect="1"/>
          </p:cNvPicPr>
          <p:nvPr/>
        </p:nvPicPr>
        <p:blipFill>
          <a:blip r:embed="rId3"/>
          <a:srcRect l="51668" t="36072" r="-6"/>
          <a:stretch>
            <a:fillRect/>
          </a:stretch>
        </p:blipFill>
        <p:spPr>
          <a:xfrm>
            <a:off x="6309995" y="2470150"/>
            <a:ext cx="5899150" cy="4387850"/>
          </a:xfrm>
          <a:prstGeom prst="rect">
            <a:avLst/>
          </a:prstGeom>
        </p:spPr>
      </p:pic>
      <p:grpSp>
        <p:nvGrpSpPr>
          <p:cNvPr id="17" name="组合 16"/>
          <p:cNvGrpSpPr/>
          <p:nvPr/>
        </p:nvGrpSpPr>
        <p:grpSpPr>
          <a:xfrm>
            <a:off x="10957560" y="313690"/>
            <a:ext cx="858520" cy="215900"/>
            <a:chOff x="17040" y="467"/>
            <a:chExt cx="1352" cy="340"/>
          </a:xfrm>
        </p:grpSpPr>
        <p:pic>
          <p:nvPicPr>
            <p:cNvPr id="12" name="图片 11" descr="3650208"/>
            <p:cNvPicPr>
              <a:picLocks noChangeAspect="1"/>
            </p:cNvPicPr>
            <p:nvPr/>
          </p:nvPicPr>
          <p:blipFill>
            <a:blip r:embed="rId4"/>
            <a:stretch>
              <a:fillRect/>
            </a:stretch>
          </p:blipFill>
          <p:spPr>
            <a:xfrm>
              <a:off x="17040" y="467"/>
              <a:ext cx="340" cy="340"/>
            </a:xfrm>
            <a:prstGeom prst="rect">
              <a:avLst/>
            </a:prstGeom>
          </p:spPr>
        </p:pic>
        <p:pic>
          <p:nvPicPr>
            <p:cNvPr id="13" name="图片 12" descr="3650208"/>
            <p:cNvPicPr>
              <a:picLocks noChangeAspect="1"/>
            </p:cNvPicPr>
            <p:nvPr/>
          </p:nvPicPr>
          <p:blipFill>
            <a:blip r:embed="rId4"/>
            <a:stretch>
              <a:fillRect/>
            </a:stretch>
          </p:blipFill>
          <p:spPr>
            <a:xfrm>
              <a:off x="17546" y="467"/>
              <a:ext cx="340" cy="340"/>
            </a:xfrm>
            <a:prstGeom prst="rect">
              <a:avLst/>
            </a:prstGeom>
          </p:spPr>
        </p:pic>
        <p:pic>
          <p:nvPicPr>
            <p:cNvPr id="14" name="图片 13" descr="3650208"/>
            <p:cNvPicPr>
              <a:picLocks noChangeAspect="1"/>
            </p:cNvPicPr>
            <p:nvPr/>
          </p:nvPicPr>
          <p:blipFill>
            <a:blip r:embed="rId4"/>
            <a:stretch>
              <a:fillRect/>
            </a:stretch>
          </p:blipFill>
          <p:spPr>
            <a:xfrm>
              <a:off x="18052" y="467"/>
              <a:ext cx="340" cy="340"/>
            </a:xfrm>
            <a:prstGeom prst="rect">
              <a:avLst/>
            </a:prstGeom>
          </p:spPr>
        </p:pic>
      </p:grpSp>
      <p:grpSp>
        <p:nvGrpSpPr>
          <p:cNvPr id="15" name="组合 14"/>
          <p:cNvGrpSpPr/>
          <p:nvPr/>
        </p:nvGrpSpPr>
        <p:grpSpPr>
          <a:xfrm>
            <a:off x="309245" y="6300470"/>
            <a:ext cx="858520" cy="215900"/>
            <a:chOff x="17040" y="467"/>
            <a:chExt cx="1352" cy="340"/>
          </a:xfrm>
        </p:grpSpPr>
        <p:pic>
          <p:nvPicPr>
            <p:cNvPr id="16" name="图片 15" descr="3650208"/>
            <p:cNvPicPr>
              <a:picLocks noChangeAspect="1"/>
            </p:cNvPicPr>
            <p:nvPr/>
          </p:nvPicPr>
          <p:blipFill>
            <a:blip r:embed="rId4"/>
            <a:stretch>
              <a:fillRect/>
            </a:stretch>
          </p:blipFill>
          <p:spPr>
            <a:xfrm>
              <a:off x="17040" y="467"/>
              <a:ext cx="340" cy="340"/>
            </a:xfrm>
            <a:prstGeom prst="rect">
              <a:avLst/>
            </a:prstGeom>
          </p:spPr>
        </p:pic>
        <p:pic>
          <p:nvPicPr>
            <p:cNvPr id="18" name="图片 17" descr="3650208"/>
            <p:cNvPicPr>
              <a:picLocks noChangeAspect="1"/>
            </p:cNvPicPr>
            <p:nvPr/>
          </p:nvPicPr>
          <p:blipFill>
            <a:blip r:embed="rId4"/>
            <a:stretch>
              <a:fillRect/>
            </a:stretch>
          </p:blipFill>
          <p:spPr>
            <a:xfrm>
              <a:off x="17546" y="467"/>
              <a:ext cx="340" cy="340"/>
            </a:xfrm>
            <a:prstGeom prst="rect">
              <a:avLst/>
            </a:prstGeom>
          </p:spPr>
        </p:pic>
        <p:pic>
          <p:nvPicPr>
            <p:cNvPr id="19" name="图片 18" descr="3650208"/>
            <p:cNvPicPr>
              <a:picLocks noChangeAspect="1"/>
            </p:cNvPicPr>
            <p:nvPr/>
          </p:nvPicPr>
          <p:blipFill>
            <a:blip r:embed="rId4"/>
            <a:stretch>
              <a:fillRect/>
            </a:stretch>
          </p:blipFill>
          <p:spPr>
            <a:xfrm>
              <a:off x="18052" y="467"/>
              <a:ext cx="340" cy="340"/>
            </a:xfrm>
            <a:prstGeom prst="rect">
              <a:avLst/>
            </a:prstGeom>
          </p:spPr>
        </p:pic>
      </p:grpSp>
      <p:sp>
        <p:nvSpPr>
          <p:cNvPr id="2" name="文本框 1"/>
          <p:cNvSpPr txBox="1"/>
          <p:nvPr/>
        </p:nvSpPr>
        <p:spPr>
          <a:xfrm>
            <a:off x="5755005" y="2967990"/>
            <a:ext cx="4020185" cy="922020"/>
          </a:xfrm>
          <a:prstGeom prst="rect">
            <a:avLst/>
          </a:prstGeom>
          <a:noFill/>
        </p:spPr>
        <p:txBody>
          <a:bodyPr wrap="square" rtlCol="0">
            <a:spAutoFit/>
          </a:bodyPr>
          <a:p>
            <a:r>
              <a:rPr lang="zh-CN" altLang="en-US" sz="5400" b="1">
                <a:solidFill>
                  <a:srgbClr val="783CF4"/>
                </a:solidFill>
                <a:latin typeface="微软雅黑" panose="020B0503020204020204" charset="-122"/>
                <a:ea typeface="微软雅黑" panose="020B0503020204020204" charset="-122"/>
              </a:rPr>
              <a:t>第二部分</a:t>
            </a:r>
            <a:endParaRPr lang="zh-CN" altLang="en-US" sz="5400" b="1">
              <a:solidFill>
                <a:srgbClr val="783CF4"/>
              </a:solidFill>
              <a:latin typeface="微软雅黑" panose="020B0503020204020204" charset="-122"/>
              <a:ea typeface="微软雅黑" panose="020B0503020204020204" charset="-122"/>
            </a:endParaRPr>
          </a:p>
        </p:txBody>
      </p:sp>
      <p:sp>
        <p:nvSpPr>
          <p:cNvPr id="3" name="文本框 2"/>
          <p:cNvSpPr txBox="1"/>
          <p:nvPr/>
        </p:nvSpPr>
        <p:spPr>
          <a:xfrm>
            <a:off x="5004435" y="4355465"/>
            <a:ext cx="4770755" cy="1106805"/>
          </a:xfrm>
          <a:prstGeom prst="rect">
            <a:avLst/>
          </a:prstGeom>
          <a:noFill/>
        </p:spPr>
        <p:txBody>
          <a:bodyPr wrap="square" rtlCol="0">
            <a:spAutoFit/>
          </a:bodyPr>
          <a:p>
            <a:r>
              <a:rPr lang="zh-CN" altLang="en-US" sz="6600" b="1">
                <a:solidFill>
                  <a:srgbClr val="FF671C"/>
                </a:solidFill>
                <a:latin typeface="微软雅黑" panose="020B0503020204020204" charset="-122"/>
                <a:ea typeface="微软雅黑" panose="020B0503020204020204" charset="-122"/>
              </a:rPr>
              <a:t>集体的力量</a:t>
            </a:r>
            <a:endParaRPr lang="zh-CN" altLang="en-US" sz="6600" b="1">
              <a:solidFill>
                <a:srgbClr val="FF671C"/>
              </a:solidFill>
              <a:latin typeface="微软雅黑" panose="020B0503020204020204" charset="-122"/>
              <a:ea typeface="微软雅黑" panose="020B0503020204020204" charset="-122"/>
            </a:endParaRPr>
          </a:p>
        </p:txBody>
      </p:sp>
      <p:grpSp>
        <p:nvGrpSpPr>
          <p:cNvPr id="20" name="组合 19"/>
          <p:cNvGrpSpPr>
            <a:grpSpLocks noChangeAspect="1"/>
          </p:cNvGrpSpPr>
          <p:nvPr/>
        </p:nvGrpSpPr>
        <p:grpSpPr>
          <a:xfrm>
            <a:off x="8187690" y="2139315"/>
            <a:ext cx="1195598" cy="972000"/>
            <a:chOff x="14810" y="1460"/>
            <a:chExt cx="2203" cy="1791"/>
          </a:xfrm>
        </p:grpSpPr>
        <p:sp>
          <p:nvSpPr>
            <p:cNvPr id="21" name="十二角星 20"/>
            <p:cNvSpPr/>
            <p:nvPr/>
          </p:nvSpPr>
          <p:spPr>
            <a:xfrm rot="540000">
              <a:off x="14810" y="1460"/>
              <a:ext cx="2203" cy="1791"/>
            </a:xfrm>
            <a:prstGeom prst="star12">
              <a:avLst>
                <a:gd name="adj" fmla="val 35929"/>
              </a:avLst>
            </a:prstGeom>
            <a:solidFill>
              <a:srgbClr val="FF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atin typeface="微软雅黑" panose="020B0503020204020204" charset="-122"/>
                <a:ea typeface="微软雅黑" panose="020B0503020204020204" charset="-122"/>
              </a:endParaRPr>
            </a:p>
          </p:txBody>
        </p:sp>
        <p:sp>
          <p:nvSpPr>
            <p:cNvPr id="24" name="文本框 23"/>
            <p:cNvSpPr txBox="1"/>
            <p:nvPr/>
          </p:nvSpPr>
          <p:spPr>
            <a:xfrm>
              <a:off x="14865" y="1843"/>
              <a:ext cx="2059" cy="962"/>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02</a:t>
              </a:r>
              <a:endParaRPr lang="en-US" altLang="zh-CN" sz="2800" b="1">
                <a:solidFill>
                  <a:schemeClr val="bg1"/>
                </a:solidFill>
                <a:latin typeface="微软雅黑" panose="020B0503020204020204" charset="-122"/>
                <a:ea typeface="微软雅黑" panose="020B050302020402020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0" y="0"/>
            <a:ext cx="2243455" cy="1669415"/>
          </a:xfrm>
          <a:prstGeom prst="rect">
            <a:avLst/>
          </a:prstGeom>
        </p:spPr>
      </p:pic>
      <p:sp>
        <p:nvSpPr>
          <p:cNvPr id="11" name="文本框 10"/>
          <p:cNvSpPr txBox="1"/>
          <p:nvPr/>
        </p:nvSpPr>
        <p:spPr>
          <a:xfrm>
            <a:off x="1842135" y="139065"/>
            <a:ext cx="8986520" cy="553085"/>
          </a:xfrm>
          <a:prstGeom prst="rect">
            <a:avLst/>
          </a:prstGeom>
          <a:noFill/>
        </p:spPr>
        <p:txBody>
          <a:bodyPr wrap="square" rtlCol="0">
            <a:spAutoFit/>
          </a:bodyPr>
          <a:p>
            <a:pPr algn="ctr"/>
            <a:r>
              <a:rPr lang="zh-CN" altLang="en-US" sz="3000" b="1">
                <a:solidFill>
                  <a:srgbClr val="FF671C"/>
                </a:solidFill>
                <a:latin typeface="微软雅黑" panose="020B0503020204020204" charset="-122"/>
                <a:ea typeface="微软雅黑" panose="020B0503020204020204" charset="-122"/>
              </a:rPr>
              <a:t>阿根廷队战术得当，半场神勇发挥2球领先克罗地亚</a:t>
            </a:r>
            <a:endParaRPr lang="zh-CN" altLang="en-US" sz="3000" b="1">
              <a:solidFill>
                <a:srgbClr val="FF671C"/>
              </a:solidFill>
              <a:latin typeface="微软雅黑" panose="020B0503020204020204" charset="-122"/>
              <a:ea typeface="微软雅黑" panose="020B0503020204020204" charset="-122"/>
            </a:endParaRPr>
          </a:p>
        </p:txBody>
      </p:sp>
      <p:pic>
        <p:nvPicPr>
          <p:cNvPr id="3" name="图片 2" descr="边框2"/>
          <p:cNvPicPr>
            <a:picLocks noChangeAspect="1"/>
          </p:cNvPicPr>
          <p:nvPr/>
        </p:nvPicPr>
        <p:blipFill>
          <a:blip r:embed="rId3"/>
          <a:stretch>
            <a:fillRect/>
          </a:stretch>
        </p:blipFill>
        <p:spPr>
          <a:xfrm>
            <a:off x="947420" y="767715"/>
            <a:ext cx="10058400" cy="5899785"/>
          </a:xfrm>
          <a:prstGeom prst="rect">
            <a:avLst/>
          </a:prstGeom>
        </p:spPr>
      </p:pic>
      <p:pic>
        <p:nvPicPr>
          <p:cNvPr id="19" name="0001.好看-引蛇出洞！阿根廷队战术得当，半场神勇发挥2球领先克罗地亚">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1214755" y="1073150"/>
            <a:ext cx="9613900" cy="5471160"/>
          </a:xfrm>
          <a:prstGeom prst="rect">
            <a:avLst/>
          </a:prstGeom>
        </p:spPr>
      </p:pic>
      <p:pic>
        <p:nvPicPr>
          <p:cNvPr id="20" name="图片 19" descr="303b31393935333031303bb0d7b3e3b5c6c5dd"/>
          <p:cNvPicPr>
            <a:picLocks noChangeAspect="1"/>
          </p:cNvPicPr>
          <p:nvPr/>
        </p:nvPicPr>
        <p:blipFill>
          <a:blip r:embed="rId8"/>
          <a:stretch>
            <a:fillRect/>
          </a:stretch>
        </p:blipFill>
        <p:spPr>
          <a:xfrm>
            <a:off x="1524635" y="139065"/>
            <a:ext cx="536575" cy="55308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19"/>
                </p:tgtEl>
              </p:cMediaNode>
            </p:video>
            <p:seq concurrent="1" nextAc="seek">
              <p:cTn id="3" restart="whenNotActive" fill="hold" evtFilter="cancelBubble" nodeType="interactiveSeq">
                <p:stCondLst>
                  <p:cond evt="onClick" delay="0">
                    <p:tgtEl>
                      <p:spTgt spid="19"/>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11145" y="105"/>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10734040" y="5775960"/>
            <a:ext cx="1457960" cy="1085215"/>
          </a:xfrm>
          <a:prstGeom prst="rect">
            <a:avLst/>
          </a:prstGeom>
        </p:spPr>
      </p:pic>
      <p:pic>
        <p:nvPicPr>
          <p:cNvPr id="4" name="图片 3" descr="1"/>
          <p:cNvPicPr>
            <a:picLocks noChangeAspect="1"/>
          </p:cNvPicPr>
          <p:nvPr/>
        </p:nvPicPr>
        <p:blipFill>
          <a:blip r:embed="rId2"/>
          <a:srcRect l="51668" t="36072" r="-6"/>
          <a:stretch>
            <a:fillRect/>
          </a:stretch>
        </p:blipFill>
        <p:spPr>
          <a:xfrm flipH="1">
            <a:off x="0" y="5774055"/>
            <a:ext cx="1456055" cy="108394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1" name="文本框 10"/>
          <p:cNvSpPr txBox="1"/>
          <p:nvPr/>
        </p:nvSpPr>
        <p:spPr>
          <a:xfrm>
            <a:off x="3425190" y="220980"/>
            <a:ext cx="5583555" cy="583565"/>
          </a:xfrm>
          <a:prstGeom prst="rect">
            <a:avLst/>
          </a:prstGeom>
          <a:noFill/>
        </p:spPr>
        <p:txBody>
          <a:bodyPr wrap="square" rtlCol="0">
            <a:spAutoFit/>
          </a:bodyPr>
          <a:p>
            <a:pPr algn="ctr"/>
            <a:r>
              <a:rPr lang="zh-CN" altLang="en-US" sz="3200" b="1">
                <a:solidFill>
                  <a:srgbClr val="FF671C"/>
                </a:solidFill>
                <a:latin typeface="微软雅黑" panose="020B0503020204020204" charset="-122"/>
                <a:ea typeface="微软雅黑" panose="020B0503020204020204" charset="-122"/>
              </a:rPr>
              <a:t>阿根廷对阵波兰</a:t>
            </a:r>
            <a:endParaRPr lang="zh-CN" altLang="en-US" sz="3200" b="1">
              <a:solidFill>
                <a:srgbClr val="FF671C"/>
              </a:solidFill>
              <a:latin typeface="微软雅黑" panose="020B0503020204020204" charset="-122"/>
              <a:ea typeface="微软雅黑" panose="020B0503020204020204" charset="-122"/>
            </a:endParaRPr>
          </a:p>
        </p:txBody>
      </p:sp>
      <p:sp>
        <p:nvSpPr>
          <p:cNvPr id="37" name="文本框 36"/>
          <p:cNvSpPr txBox="1"/>
          <p:nvPr/>
        </p:nvSpPr>
        <p:spPr>
          <a:xfrm>
            <a:off x="4676140" y="1351280"/>
            <a:ext cx="6980555" cy="2256155"/>
          </a:xfrm>
          <a:prstGeom prst="rect">
            <a:avLst/>
          </a:prstGeom>
          <a:noFill/>
          <a:ln w="12700" cmpd="sng">
            <a:solidFill>
              <a:schemeClr val="accent1">
                <a:shade val="50000"/>
              </a:schemeClr>
            </a:solidFill>
            <a:prstDash val="dashDot"/>
          </a:ln>
        </p:spPr>
        <p:txBody>
          <a:bodyPr wrap="square" rtlCol="0">
            <a:spAutoFit/>
          </a:bodyPr>
          <a:p>
            <a:pPr>
              <a:lnSpc>
                <a:spcPct val="110000"/>
              </a:lnSpc>
            </a:pPr>
            <a:r>
              <a:rPr lang="en-US" altLang="zh-CN" sz="2400" b="1">
                <a:solidFill>
                  <a:srgbClr val="723AE3"/>
                </a:solidFill>
                <a:latin typeface="新宋体" charset="0"/>
                <a:ea typeface="新宋体" charset="0"/>
                <a:cs typeface="新宋体" charset="0"/>
              </a:rPr>
              <a:t> </a:t>
            </a:r>
            <a:r>
              <a:rPr lang="en-US" altLang="zh-CN" sz="2800" b="1">
                <a:solidFill>
                  <a:srgbClr val="723AE3"/>
                </a:solidFill>
                <a:latin typeface="新宋体" charset="0"/>
                <a:ea typeface="新宋体" charset="0"/>
                <a:cs typeface="新宋体" charset="0"/>
              </a:rPr>
              <a:t> </a:t>
            </a:r>
            <a:r>
              <a:rPr lang="zh-CN" altLang="en-US" sz="3200" b="1">
                <a:solidFill>
                  <a:srgbClr val="723AE3"/>
                </a:solidFill>
                <a:latin typeface="新宋体" charset="0"/>
                <a:ea typeface="新宋体" charset="0"/>
                <a:cs typeface="新宋体" charset="0"/>
              </a:rPr>
              <a:t>在对阵波兰时，除了那几次爆发式的突击之外，</a:t>
            </a:r>
            <a:r>
              <a:rPr lang="zh-CN" altLang="en-US" sz="3200" b="1">
                <a:solidFill>
                  <a:srgbClr val="FF671C"/>
                </a:solidFill>
                <a:latin typeface="新宋体" charset="0"/>
                <a:ea typeface="新宋体" charset="0"/>
                <a:cs typeface="新宋体" charset="0"/>
              </a:rPr>
              <a:t>梅西大部分时间都撤到中场，调度全队</a:t>
            </a:r>
            <a:r>
              <a:rPr lang="zh-CN" altLang="en-US" sz="3200" b="1">
                <a:solidFill>
                  <a:srgbClr val="723AE3"/>
                </a:solidFill>
                <a:latin typeface="新宋体" charset="0"/>
                <a:ea typeface="新宋体" charset="0"/>
                <a:cs typeface="新宋体" charset="0"/>
              </a:rPr>
              <a:t>，实现了阿根廷对波兰的全面压制。</a:t>
            </a:r>
            <a:endParaRPr lang="zh-CN" altLang="en-US" sz="3200" b="1">
              <a:solidFill>
                <a:srgbClr val="723AE3"/>
              </a:solidFill>
              <a:latin typeface="新宋体" charset="0"/>
              <a:ea typeface="新宋体" charset="0"/>
              <a:cs typeface="新宋体" charset="0"/>
            </a:endParaRPr>
          </a:p>
        </p:txBody>
      </p:sp>
      <p:pic>
        <p:nvPicPr>
          <p:cNvPr id="2" name="图片 1"/>
          <p:cNvPicPr>
            <a:picLocks noChangeAspect="1"/>
          </p:cNvPicPr>
          <p:nvPr/>
        </p:nvPicPr>
        <p:blipFill>
          <a:blip r:embed="rId3"/>
          <a:stretch>
            <a:fillRect/>
          </a:stretch>
        </p:blipFill>
        <p:spPr>
          <a:xfrm>
            <a:off x="471805" y="1351280"/>
            <a:ext cx="4048125" cy="2256790"/>
          </a:xfrm>
          <a:prstGeom prst="rect">
            <a:avLst/>
          </a:prstGeom>
        </p:spPr>
      </p:pic>
      <p:sp>
        <p:nvSpPr>
          <p:cNvPr id="10" name="文本框 9"/>
          <p:cNvSpPr txBox="1"/>
          <p:nvPr/>
        </p:nvSpPr>
        <p:spPr>
          <a:xfrm>
            <a:off x="1021715" y="3747770"/>
            <a:ext cx="10634980" cy="1038860"/>
          </a:xfrm>
          <a:prstGeom prst="rect">
            <a:avLst/>
          </a:prstGeom>
          <a:noFill/>
          <a:ln w="12700" cmpd="sng">
            <a:noFill/>
            <a:prstDash val="dashDot"/>
          </a:ln>
        </p:spPr>
        <p:txBody>
          <a:bodyPr wrap="square" rtlCol="0">
            <a:spAutoFit/>
          </a:bodyPr>
          <a:p>
            <a:pPr>
              <a:lnSpc>
                <a:spcPct val="110000"/>
              </a:lnSpc>
            </a:pPr>
            <a:r>
              <a:rPr lang="en-US" altLang="zh-CN" sz="2800" b="1">
                <a:solidFill>
                  <a:srgbClr val="723AE3"/>
                </a:solidFill>
                <a:latin typeface="微软雅黑" panose="020B0503020204020204" charset="-122"/>
                <a:ea typeface="微软雅黑" panose="020B0503020204020204" charset="-122"/>
              </a:rPr>
              <a:t> </a:t>
            </a:r>
            <a:r>
              <a:rPr lang="zh-CN" sz="2800" b="1">
                <a:solidFill>
                  <a:srgbClr val="773CF4"/>
                </a:solidFill>
                <a:latin typeface="宋体" charset="0"/>
                <a:ea typeface="宋体" charset="0"/>
              </a:rPr>
              <a:t>结合阿根廷对阵克罗地亚和波兰时梅西的不同表现。</a:t>
            </a:r>
            <a:endParaRPr lang="zh-CN" sz="2800" b="1">
              <a:solidFill>
                <a:srgbClr val="773CF4"/>
              </a:solidFill>
              <a:latin typeface="宋体" charset="0"/>
              <a:ea typeface="宋体" charset="0"/>
            </a:endParaRPr>
          </a:p>
          <a:p>
            <a:pPr>
              <a:lnSpc>
                <a:spcPct val="110000"/>
              </a:lnSpc>
            </a:pPr>
            <a:r>
              <a:rPr lang="zh-CN" sz="2800" b="1">
                <a:solidFill>
                  <a:srgbClr val="773CF4"/>
                </a:solidFill>
                <a:latin typeface="宋体" charset="0"/>
                <a:ea typeface="宋体" charset="0"/>
              </a:rPr>
              <a:t>思考：为什么有时梅西冲锋在前，有时又甘愿撤到中场之外？</a:t>
            </a:r>
            <a:endParaRPr lang="zh-CN" sz="2800" b="1">
              <a:solidFill>
                <a:srgbClr val="773CF4"/>
              </a:solidFill>
              <a:latin typeface="宋体" charset="0"/>
              <a:ea typeface="宋体" charset="0"/>
            </a:endParaRPr>
          </a:p>
        </p:txBody>
      </p:sp>
      <p:pic>
        <p:nvPicPr>
          <p:cNvPr id="13" name="图片 12" descr="303b31393935333031303bb0d7b3e3b5c6c5dd"/>
          <p:cNvPicPr>
            <a:picLocks noChangeAspect="1"/>
          </p:cNvPicPr>
          <p:nvPr/>
        </p:nvPicPr>
        <p:blipFill>
          <a:blip r:embed="rId4"/>
          <a:stretch>
            <a:fillRect/>
          </a:stretch>
        </p:blipFill>
        <p:spPr>
          <a:xfrm>
            <a:off x="485140" y="3845560"/>
            <a:ext cx="536575" cy="553085"/>
          </a:xfrm>
          <a:prstGeom prst="rect">
            <a:avLst/>
          </a:prstGeom>
        </p:spPr>
      </p:pic>
      <p:sp>
        <p:nvSpPr>
          <p:cNvPr id="67" name="矩形 66"/>
          <p:cNvSpPr/>
          <p:nvPr/>
        </p:nvSpPr>
        <p:spPr>
          <a:xfrm>
            <a:off x="882015" y="4768850"/>
            <a:ext cx="1013206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882015" y="4798060"/>
            <a:ext cx="9613265" cy="1124585"/>
          </a:xfrm>
          <a:prstGeom prst="rect">
            <a:avLst/>
          </a:prstGeom>
          <a:noFill/>
        </p:spPr>
        <p:txBody>
          <a:bodyPr wrap="square" rtlCol="0">
            <a:spAutoFit/>
          </a:bodyPr>
          <a:p>
            <a:pPr fontAlgn="auto">
              <a:lnSpc>
                <a:spcPct val="120000"/>
              </a:lnSpc>
            </a:pPr>
            <a:r>
              <a:rPr lang="zh-CN" altLang="en-US" sz="2800" b="1">
                <a:solidFill>
                  <a:schemeClr val="tx1"/>
                </a:solidFill>
                <a:latin typeface="Songti SC Bold" panose="02010800040101010101" charset="-122"/>
                <a:ea typeface="Songti SC Bold" panose="02010800040101010101" charset="-122"/>
              </a:rPr>
              <a:t>足球是一项团队运动，不是个人的秀场，离不开团队的合作，所以梅西配合全队进行战术调整。</a:t>
            </a:r>
            <a:endParaRPr lang="zh-CN" altLang="en-US" sz="2800" b="1">
              <a:solidFill>
                <a:schemeClr val="tx1"/>
              </a:solidFill>
              <a:latin typeface="Songti SC Bold" panose="02010800040101010101" charset="-122"/>
              <a:ea typeface="Songti SC Bold" panose="02010800040101010101" charset="-122"/>
            </a:endParaRPr>
          </a:p>
        </p:txBody>
      </p:sp>
      <p:pic>
        <p:nvPicPr>
          <p:cNvPr id="3" name="图片 2" descr="303b31393935333031303bb0d7b3e3b5c6c5dd"/>
          <p:cNvPicPr>
            <a:picLocks noChangeAspect="1"/>
          </p:cNvPicPr>
          <p:nvPr/>
        </p:nvPicPr>
        <p:blipFill>
          <a:blip r:embed="rId4"/>
          <a:stretch>
            <a:fillRect/>
          </a:stretch>
        </p:blipFill>
        <p:spPr>
          <a:xfrm>
            <a:off x="361315" y="5934075"/>
            <a:ext cx="536575" cy="553085"/>
          </a:xfrm>
          <a:prstGeom prst="rect">
            <a:avLst/>
          </a:prstGeom>
        </p:spPr>
      </p:pic>
      <p:sp>
        <p:nvSpPr>
          <p:cNvPr id="14" name="文本框 13"/>
          <p:cNvSpPr txBox="1"/>
          <p:nvPr/>
        </p:nvSpPr>
        <p:spPr>
          <a:xfrm>
            <a:off x="897890" y="6009640"/>
            <a:ext cx="5869305" cy="521970"/>
          </a:xfrm>
          <a:prstGeom prst="rect">
            <a:avLst/>
          </a:prstGeom>
          <a:noFill/>
        </p:spPr>
        <p:txBody>
          <a:bodyPr wrap="square" rtlCol="0">
            <a:spAutoFit/>
          </a:bodyPr>
          <a:p>
            <a:pPr algn="l"/>
            <a:r>
              <a:rPr lang="zh-CN" altLang="en-US" sz="2800" b="1">
                <a:solidFill>
                  <a:srgbClr val="FF671C"/>
                </a:solidFill>
                <a:latin typeface="微软雅黑" panose="020B0503020204020204" charset="-122"/>
                <a:ea typeface="微软雅黑" panose="020B0503020204020204" charset="-122"/>
              </a:rPr>
              <a:t>集体的力量来源于什么？</a:t>
            </a:r>
            <a:endParaRPr lang="zh-CN" altLang="en-US" sz="2800" b="1">
              <a:solidFill>
                <a:srgbClr val="FF671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ppt_y</p:attrName>
                                        </p:attrNameLst>
                                      </p:cBhvr>
                                      <p:tavLst>
                                        <p:tav tm="0">
                                          <p:val>
                                            <p:strVal val="#ppt_y+#ppt_h*1.125000"/>
                                          </p:val>
                                        </p:tav>
                                        <p:tav tm="100000">
                                          <p:val>
                                            <p:strVal val="#ppt_y"/>
                                          </p:val>
                                        </p:tav>
                                      </p:tavLst>
                                    </p:anim>
                                    <p:animEffect transition="in" filter="wipe(up)">
                                      <p:cBhvr>
                                        <p:cTn id="12" dur="500"/>
                                        <p:tgtEl>
                                          <p:spTgt spid="6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p:tgtEl>
                                          <p:spTgt spid="68"/>
                                        </p:tgtEl>
                                        <p:attrNameLst>
                                          <p:attrName>ppt_y</p:attrName>
                                        </p:attrNameLst>
                                      </p:cBhvr>
                                      <p:tavLst>
                                        <p:tav tm="0">
                                          <p:val>
                                            <p:strVal val="#ppt_y+#ppt_h*1.125000"/>
                                          </p:val>
                                        </p:tav>
                                        <p:tav tm="100000">
                                          <p:val>
                                            <p:strVal val="#ppt_y"/>
                                          </p:val>
                                        </p:tav>
                                      </p:tavLst>
                                    </p:anim>
                                    <p:animEffect transition="in" filter="wipe(up)">
                                      <p:cBhvr>
                                        <p:cTn id="16" dur="500"/>
                                        <p:tgtEl>
                                          <p:spTgt spid="68"/>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ppt_y</p:attrName>
                                        </p:attrNameLst>
                                      </p:cBhvr>
                                      <p:tavLst>
                                        <p:tav tm="0">
                                          <p:val>
                                            <p:strVal val="#ppt_y+#ppt_h*1.125000"/>
                                          </p:val>
                                        </p:tav>
                                        <p:tav tm="100000">
                                          <p:val>
                                            <p:strVal val="#ppt_y"/>
                                          </p:val>
                                        </p:tav>
                                      </p:tavLst>
                                    </p:anim>
                                    <p:animEffect transition="in" filter="wipe(up)">
                                      <p:cBhvr>
                                        <p:cTn id="22" dur="500"/>
                                        <p:tgtEl>
                                          <p:spTgt spid="3"/>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14" grpId="0"/>
      <p:bldP spid="67" grpId="1" animBg="1"/>
      <p:bldP spid="68" grpId="1"/>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1743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0" name="文本框 9"/>
          <p:cNvSpPr txBox="1"/>
          <p:nvPr/>
        </p:nvSpPr>
        <p:spPr>
          <a:xfrm>
            <a:off x="779145" y="878205"/>
            <a:ext cx="10634980" cy="2109470"/>
          </a:xfrm>
          <a:prstGeom prst="rect">
            <a:avLst/>
          </a:prstGeom>
          <a:noFill/>
          <a:ln w="12700" cmpd="sng">
            <a:noFill/>
            <a:prstDash val="dashDot"/>
          </a:ln>
        </p:spPr>
        <p:txBody>
          <a:bodyPr wrap="square" rtlCol="0">
            <a:spAutoFit/>
          </a:bodyPr>
          <a:p>
            <a:pPr>
              <a:lnSpc>
                <a:spcPct val="110000"/>
              </a:lnSpc>
            </a:pPr>
            <a:r>
              <a:rPr lang="en-US" altLang="zh-CN" sz="2800" b="1">
                <a:solidFill>
                  <a:srgbClr val="723AE3"/>
                </a:solidFill>
                <a:latin typeface="微软雅黑" panose="020B0503020204020204" charset="-122"/>
                <a:ea typeface="微软雅黑" panose="020B0503020204020204" charset="-122"/>
              </a:rPr>
              <a:t>               </a:t>
            </a:r>
            <a:r>
              <a:rPr lang="zh-CN" sz="4000" b="1">
                <a:solidFill>
                  <a:srgbClr val="773CF4"/>
                </a:solidFill>
              </a:rPr>
              <a:t>笔记</a:t>
            </a:r>
            <a:r>
              <a:rPr lang="zh-CN" altLang="en-US" sz="4000" b="1">
                <a:solidFill>
                  <a:srgbClr val="773CF4"/>
                </a:solidFill>
              </a:rPr>
              <a:t>：集体的力量来源于？</a:t>
            </a:r>
            <a:endParaRPr lang="zh-CN" altLang="en-US" sz="4000" b="1">
              <a:solidFill>
                <a:srgbClr val="773CF4"/>
              </a:solidFill>
            </a:endParaRPr>
          </a:p>
          <a:p>
            <a:pPr>
              <a:lnSpc>
                <a:spcPct val="110000"/>
              </a:lnSpc>
            </a:pPr>
            <a:endParaRPr lang="zh-CN" altLang="en-US" sz="4000" b="1">
              <a:solidFill>
                <a:srgbClr val="773CF4"/>
              </a:solidFill>
            </a:endParaRPr>
          </a:p>
          <a:p>
            <a:pPr>
              <a:lnSpc>
                <a:spcPct val="120000"/>
              </a:lnSpc>
            </a:pPr>
            <a:r>
              <a:rPr lang="zh-CN" altLang="en-US" sz="3600" b="1">
                <a:solidFill>
                  <a:srgbClr val="773CF4"/>
                </a:solidFill>
                <a:latin typeface="宋体" charset="0"/>
                <a:ea typeface="宋体" charset="0"/>
              </a:rPr>
              <a:t>集体的力量来源于成员共同的目标和团结协作。</a:t>
            </a:r>
            <a:endParaRPr lang="zh-CN" altLang="en-US" sz="3600" b="1">
              <a:solidFill>
                <a:srgbClr val="773CF4"/>
              </a:solidFill>
              <a:latin typeface="宋体" charset="0"/>
              <a:ea typeface="宋体" charset="0"/>
            </a:endParaRPr>
          </a:p>
        </p:txBody>
      </p:sp>
      <p:sp>
        <p:nvSpPr>
          <p:cNvPr id="50" name="对角圆角矩形 49"/>
          <p:cNvSpPr/>
          <p:nvPr/>
        </p:nvSpPr>
        <p:spPr>
          <a:xfrm>
            <a:off x="603885" y="2061845"/>
            <a:ext cx="10810240" cy="1168400"/>
          </a:xfrm>
          <a:prstGeom prst="round2DiagRect">
            <a:avLst/>
          </a:prstGeom>
          <a:noFill/>
          <a:ln w="28575" cmpd="sng">
            <a:solidFill>
              <a:srgbClr val="723AE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矩形 66"/>
          <p:cNvSpPr/>
          <p:nvPr/>
        </p:nvSpPr>
        <p:spPr>
          <a:xfrm>
            <a:off x="779145" y="4060825"/>
            <a:ext cx="10322560" cy="796290"/>
          </a:xfrm>
          <a:prstGeom prst="rect">
            <a:avLst/>
          </a:prstGeom>
          <a:solidFill>
            <a:srgbClr val="FF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a:solidFill>
                  <a:schemeClr val="bg1"/>
                </a:solidFill>
                <a:latin typeface="微软雅黑" panose="020B0503020204020204" charset="-122"/>
                <a:ea typeface="微软雅黑" panose="020B0503020204020204" charset="-122"/>
                <a:sym typeface="+mn-ea"/>
              </a:rPr>
              <a:t>千人同心，则得千人之力，万人异心，则无一人之用。</a:t>
            </a:r>
            <a:endParaRPr lang="zh-CN" altLang="en-US" sz="3200" b="1">
              <a:solidFill>
                <a:schemeClr val="bg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17430" y="1344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1" name="文本框 10"/>
          <p:cNvSpPr txBox="1"/>
          <p:nvPr/>
        </p:nvSpPr>
        <p:spPr>
          <a:xfrm>
            <a:off x="1583055" y="467995"/>
            <a:ext cx="8602345" cy="706755"/>
          </a:xfrm>
          <a:prstGeom prst="rect">
            <a:avLst/>
          </a:prstGeom>
          <a:noFill/>
        </p:spPr>
        <p:txBody>
          <a:bodyPr wrap="square" rtlCol="0">
            <a:spAutoFit/>
          </a:bodyPr>
          <a:p>
            <a:pPr algn="ctr"/>
            <a:r>
              <a:rPr lang="zh-CN" altLang="en-US" sz="4000" b="1">
                <a:solidFill>
                  <a:srgbClr val="FF671C"/>
                </a:solidFill>
                <a:latin typeface="微软雅黑" panose="020B0503020204020204" charset="-122"/>
                <a:ea typeface="微软雅黑" panose="020B0503020204020204" charset="-122"/>
              </a:rPr>
              <a:t>笔记：集体的力量？</a:t>
            </a:r>
            <a:endParaRPr lang="zh-CN" altLang="en-US" sz="4000" b="1">
              <a:solidFill>
                <a:srgbClr val="FF671C"/>
              </a:solidFill>
              <a:latin typeface="微软雅黑" panose="020B0503020204020204" charset="-122"/>
              <a:ea typeface="微软雅黑" panose="020B0503020204020204" charset="-122"/>
            </a:endParaRPr>
          </a:p>
        </p:txBody>
      </p:sp>
      <p:sp>
        <p:nvSpPr>
          <p:cNvPr id="10" name="文本框 9"/>
          <p:cNvSpPr txBox="1"/>
          <p:nvPr/>
        </p:nvSpPr>
        <p:spPr>
          <a:xfrm>
            <a:off x="1032510" y="5205730"/>
            <a:ext cx="10383520" cy="1210945"/>
          </a:xfrm>
          <a:prstGeom prst="rect">
            <a:avLst/>
          </a:prstGeom>
          <a:solidFill>
            <a:srgbClr val="FF671C">
              <a:alpha val="75000"/>
            </a:srgbClr>
          </a:solidFill>
          <a:ln w="12700" cmpd="sng">
            <a:noFill/>
            <a:prstDash val="dashDot"/>
          </a:ln>
        </p:spPr>
        <p:txBody>
          <a:bodyPr wrap="square">
            <a:spAutoFit/>
          </a:bodyPr>
          <a:p>
            <a:pPr eaLnBrk="1" hangingPunct="1">
              <a:lnSpc>
                <a:spcPct val="130000"/>
              </a:lnSpc>
            </a:pPr>
            <a:r>
              <a:rPr lang="zh-CN" altLang="en-US" sz="2800" b="1" dirty="0">
                <a:solidFill>
                  <a:schemeClr val="bg1"/>
                </a:solidFill>
                <a:latin typeface="新宋体" charset="0"/>
                <a:ea typeface="新宋体" charset="0"/>
                <a:cs typeface="新宋体" charset="0"/>
              </a:rPr>
              <a:t>雷锋说：</a:t>
            </a:r>
            <a:r>
              <a:rPr lang="en-US" altLang="zh-CN" sz="2800" b="1" dirty="0">
                <a:solidFill>
                  <a:schemeClr val="bg1"/>
                </a:solidFill>
                <a:latin typeface="新宋体" charset="0"/>
                <a:ea typeface="新宋体" charset="0"/>
                <a:cs typeface="新宋体" charset="0"/>
              </a:rPr>
              <a:t>“</a:t>
            </a:r>
            <a:r>
              <a:rPr lang="zh-CN" altLang="en-US" sz="2800" b="1" dirty="0">
                <a:solidFill>
                  <a:schemeClr val="bg1"/>
                </a:solidFill>
                <a:latin typeface="新宋体" charset="0"/>
                <a:ea typeface="新宋体" charset="0"/>
                <a:cs typeface="新宋体" charset="0"/>
              </a:rPr>
              <a:t>一滴水只有放进大海里才永远不会干涸，一个人只有当他把自己和集体事业融合在一起的时候才能最有力量。</a:t>
            </a:r>
            <a:r>
              <a:rPr lang="en-US" altLang="zh-CN" sz="2800" b="1" dirty="0">
                <a:solidFill>
                  <a:schemeClr val="bg1"/>
                </a:solidFill>
                <a:latin typeface="新宋体" charset="0"/>
                <a:ea typeface="新宋体" charset="0"/>
                <a:cs typeface="新宋体" charset="0"/>
              </a:rPr>
              <a:t>”</a:t>
            </a:r>
            <a:endParaRPr lang="en-US" altLang="zh-CN" sz="2800" b="1" dirty="0">
              <a:solidFill>
                <a:schemeClr val="bg1"/>
              </a:solidFill>
              <a:latin typeface="新宋体" charset="0"/>
              <a:ea typeface="新宋体" charset="0"/>
              <a:cs typeface="新宋体" charset="0"/>
            </a:endParaRPr>
          </a:p>
        </p:txBody>
      </p:sp>
      <p:sp>
        <p:nvSpPr>
          <p:cNvPr id="3" name="文本框 2"/>
          <p:cNvSpPr txBox="1"/>
          <p:nvPr>
            <p:custDataLst>
              <p:tags r:id="rId3"/>
            </p:custDataLst>
          </p:nvPr>
        </p:nvSpPr>
        <p:spPr>
          <a:xfrm>
            <a:off x="858520" y="2858770"/>
            <a:ext cx="10760075" cy="2247265"/>
          </a:xfrm>
          <a:prstGeom prst="rect">
            <a:avLst/>
          </a:prstGeom>
          <a:solidFill>
            <a:schemeClr val="accent3">
              <a:lumMod val="20000"/>
              <a:lumOff val="80000"/>
            </a:schemeClr>
          </a:solidFill>
        </p:spPr>
        <p:txBody>
          <a:bodyPr wrap="square" lIns="32402" tIns="16201" rIns="32402" bIns="16201" rtlCol="0" anchor="t">
            <a:spAutoFit/>
          </a:bodyPr>
          <a:lstStyle>
            <a:defPPr>
              <a:defRPr lang="en-US"/>
            </a:defPPr>
            <a:lvl1pPr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1pPr>
            <a:lvl2pPr marL="257175"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2pPr>
            <a:lvl3pPr marL="514350"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3pPr>
            <a:lvl4pPr marL="771525"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4pPr>
            <a:lvl5pPr marL="1028700"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5pPr>
            <a:lvl6pPr marL="1285875"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1543050"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1800225"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2057400"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9pPr>
          </a:lstStyle>
          <a:p>
            <a:pPr lvl="0" algn="l" defTabSz="431800" fontAlgn="auto">
              <a:lnSpc>
                <a:spcPct val="150000"/>
              </a:lnSpc>
              <a:buClrTx/>
              <a:buSzTx/>
              <a:buFontTx/>
              <a:defRPr/>
            </a:pPr>
            <a:r>
              <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rPr>
              <a:t>①个人的力量是分散的，但在集体中汇聚，就会变得强大。</a:t>
            </a:r>
            <a:endPar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endParaRPr>
          </a:p>
          <a:p>
            <a:pPr lvl="0" algn="l" defTabSz="431800" fontAlgn="auto">
              <a:lnSpc>
                <a:spcPct val="150000"/>
              </a:lnSpc>
              <a:buClrTx/>
              <a:buSzTx/>
              <a:buFontTx/>
              <a:defRPr/>
            </a:pPr>
            <a:r>
              <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rPr>
              <a:t>②个人的力量是有限的，但通过优化组合可以实现优势互补，产生强大的合力。</a:t>
            </a:r>
            <a:endPar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endParaRPr>
          </a:p>
        </p:txBody>
      </p:sp>
      <p:sp>
        <p:nvSpPr>
          <p:cNvPr id="13" name="文本框 12"/>
          <p:cNvSpPr txBox="1"/>
          <p:nvPr>
            <p:custDataLst>
              <p:tags r:id="rId4"/>
            </p:custDataLst>
          </p:nvPr>
        </p:nvSpPr>
        <p:spPr>
          <a:xfrm>
            <a:off x="830580" y="1504315"/>
            <a:ext cx="10788015" cy="1354455"/>
          </a:xfrm>
          <a:prstGeom prst="rect">
            <a:avLst/>
          </a:prstGeom>
          <a:noFill/>
        </p:spPr>
        <p:txBody>
          <a:bodyPr lIns="90170" tIns="46990" rIns="90170" bIns="46990"/>
          <a:lstStyle/>
          <a:p>
            <a:pPr marR="0" defTabSz="914400" fontAlgn="auto">
              <a:spcBef>
                <a:spcPct val="0"/>
              </a:spcBef>
              <a:spcAft>
                <a:spcPct val="0"/>
              </a:spcAft>
              <a:buClrTx/>
              <a:buSzTx/>
              <a:buFontTx/>
              <a:buNone/>
              <a:defRPr/>
            </a:pPr>
            <a:r>
              <a:rPr lang="zh-CN"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en-US" altLang="zh-CN"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1</a:t>
            </a:r>
            <a:r>
              <a:rPr lang="zh-CN" altLang="en-US"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借助这种合力，我们得以完成许多单凭一己之力无法完成的事情。</a:t>
            </a:r>
            <a:endParaRPr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1" name="文本框 10"/>
          <p:cNvSpPr txBox="1"/>
          <p:nvPr/>
        </p:nvSpPr>
        <p:spPr>
          <a:xfrm>
            <a:off x="1499235" y="159385"/>
            <a:ext cx="9194165" cy="645160"/>
          </a:xfrm>
          <a:prstGeom prst="rect">
            <a:avLst/>
          </a:prstGeom>
          <a:noFill/>
        </p:spPr>
        <p:txBody>
          <a:bodyPr wrap="square" rtlCol="0">
            <a:spAutoFit/>
          </a:bodyPr>
          <a:p>
            <a:pPr algn="ctr"/>
            <a:r>
              <a:rPr lang="zh-CN" altLang="en-US" sz="3600" b="1">
                <a:solidFill>
                  <a:srgbClr val="FF671C"/>
                </a:solidFill>
                <a:latin typeface="微软雅黑" panose="020B0503020204020204" charset="-122"/>
                <a:ea typeface="微软雅黑" panose="020B0503020204020204" charset="-122"/>
              </a:rPr>
              <a:t>梅西：巴萨改变了我</a:t>
            </a:r>
            <a:endParaRPr lang="zh-CN" altLang="en-US" sz="3600" b="1">
              <a:solidFill>
                <a:srgbClr val="FF671C"/>
              </a:solidFill>
              <a:latin typeface="微软雅黑" panose="020B0503020204020204" charset="-122"/>
              <a:ea typeface="微软雅黑" panose="020B0503020204020204" charset="-122"/>
            </a:endParaRPr>
          </a:p>
        </p:txBody>
      </p:sp>
      <p:sp>
        <p:nvSpPr>
          <p:cNvPr id="37" name="文本框 36"/>
          <p:cNvSpPr txBox="1"/>
          <p:nvPr/>
        </p:nvSpPr>
        <p:spPr>
          <a:xfrm>
            <a:off x="4519930" y="940435"/>
            <a:ext cx="6980555" cy="5777230"/>
          </a:xfrm>
          <a:prstGeom prst="rect">
            <a:avLst/>
          </a:prstGeom>
          <a:noFill/>
          <a:ln w="12700" cmpd="sng">
            <a:solidFill>
              <a:srgbClr val="723AE3"/>
            </a:solidFill>
            <a:prstDash val="dashDot"/>
          </a:ln>
        </p:spPr>
        <p:txBody>
          <a:bodyPr wrap="square" rtlCol="0">
            <a:spAutoFit/>
          </a:bodyPr>
          <a:p>
            <a:pPr>
              <a:lnSpc>
                <a:spcPct val="110000"/>
              </a:lnSpc>
            </a:pPr>
            <a:r>
              <a:rPr lang="en-US" sz="2800" b="1">
                <a:latin typeface="新宋体" charset="0"/>
                <a:ea typeface="新宋体" charset="0"/>
                <a:cs typeface="新宋体" charset="0"/>
              </a:rPr>
              <a:t>    </a:t>
            </a:r>
            <a:r>
              <a:rPr sz="2800" b="1">
                <a:latin typeface="新宋体" charset="0"/>
                <a:ea typeface="新宋体" charset="0"/>
                <a:cs typeface="新宋体" charset="0"/>
              </a:rPr>
              <a:t>1997年，梅西被诊断出生长激素缺乏症。为了支付梅西的治疗费用，梅西的父亲联系住在西班牙加泰罗尼亚的亲戚申请到了当地的工作许可</a:t>
            </a:r>
            <a:r>
              <a:rPr lang="zh-CN" sz="2800" b="1">
                <a:latin typeface="新宋体" charset="0"/>
                <a:ea typeface="新宋体" charset="0"/>
                <a:cs typeface="新宋体" charset="0"/>
              </a:rPr>
              <a:t>。</a:t>
            </a:r>
            <a:r>
              <a:rPr sz="2800" b="1">
                <a:latin typeface="新宋体" charset="0"/>
                <a:ea typeface="新宋体" charset="0"/>
                <a:cs typeface="新宋体" charset="0"/>
              </a:rPr>
              <a:t>2000年9月，梅西跟随父亲前往加泰罗尼亚的巴塞罗那足球俱乐部试训，并用表现征服了巴萨一线队主管雷克萨奇。雷克萨奇力主签下梅西，但俱乐部董事会犹豫不决。12月14日，梅西与雷克萨奇在纸巾上草签了一份协议。巴萨随即为梅西的父亲安排了一份工作，并承担了梅西的一部分治疗费用。经过治疗，梅西的身高在2003年达到了1.69米。</a:t>
            </a:r>
            <a:endParaRPr sz="2800" b="1">
              <a:latin typeface="新宋体" charset="0"/>
              <a:ea typeface="新宋体" charset="0"/>
              <a:cs typeface="新宋体" charset="0"/>
            </a:endParaRPr>
          </a:p>
        </p:txBody>
      </p:sp>
      <p:pic>
        <p:nvPicPr>
          <p:cNvPr id="2" name="图片 1"/>
          <p:cNvPicPr>
            <a:picLocks noChangeAspect="1"/>
          </p:cNvPicPr>
          <p:nvPr/>
        </p:nvPicPr>
        <p:blipFill>
          <a:blip r:embed="rId3"/>
          <a:stretch>
            <a:fillRect/>
          </a:stretch>
        </p:blipFill>
        <p:spPr>
          <a:xfrm>
            <a:off x="314325" y="1106170"/>
            <a:ext cx="4048125" cy="2256790"/>
          </a:xfrm>
          <a:prstGeom prst="rect">
            <a:avLst/>
          </a:prstGeom>
        </p:spPr>
      </p:pic>
      <p:pic>
        <p:nvPicPr>
          <p:cNvPr id="3" name="图片 2"/>
          <p:cNvPicPr>
            <a:picLocks noChangeAspect="1"/>
          </p:cNvPicPr>
          <p:nvPr/>
        </p:nvPicPr>
        <p:blipFill>
          <a:blip r:embed="rId4"/>
          <a:stretch>
            <a:fillRect/>
          </a:stretch>
        </p:blipFill>
        <p:spPr>
          <a:xfrm>
            <a:off x="314325" y="3362960"/>
            <a:ext cx="4048760" cy="215646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1" name="文本框 10"/>
          <p:cNvSpPr txBox="1"/>
          <p:nvPr/>
        </p:nvSpPr>
        <p:spPr>
          <a:xfrm>
            <a:off x="1073785" y="213995"/>
            <a:ext cx="9194165" cy="645160"/>
          </a:xfrm>
          <a:prstGeom prst="rect">
            <a:avLst/>
          </a:prstGeom>
          <a:noFill/>
        </p:spPr>
        <p:txBody>
          <a:bodyPr wrap="square" rtlCol="0">
            <a:spAutoFit/>
          </a:bodyPr>
          <a:p>
            <a:pPr algn="ctr"/>
            <a:r>
              <a:rPr lang="zh-CN" altLang="en-US" sz="3600" b="1">
                <a:solidFill>
                  <a:srgbClr val="FF671C"/>
                </a:solidFill>
                <a:latin typeface="新宋体" charset="0"/>
                <a:ea typeface="新宋体" charset="0"/>
              </a:rPr>
              <a:t>梅西：巴萨改变了我</a:t>
            </a:r>
            <a:endParaRPr lang="zh-CN" altLang="en-US" sz="3600" b="1">
              <a:solidFill>
                <a:srgbClr val="FF671C"/>
              </a:solidFill>
              <a:latin typeface="新宋体" charset="0"/>
              <a:ea typeface="新宋体" charset="0"/>
            </a:endParaRPr>
          </a:p>
        </p:txBody>
      </p:sp>
      <p:sp>
        <p:nvSpPr>
          <p:cNvPr id="37" name="文本框 36"/>
          <p:cNvSpPr txBox="1"/>
          <p:nvPr/>
        </p:nvSpPr>
        <p:spPr>
          <a:xfrm>
            <a:off x="4627880" y="1351280"/>
            <a:ext cx="6980555" cy="3881755"/>
          </a:xfrm>
          <a:prstGeom prst="rect">
            <a:avLst/>
          </a:prstGeom>
          <a:noFill/>
          <a:ln w="12700" cmpd="sng">
            <a:solidFill>
              <a:srgbClr val="773CF4"/>
            </a:solidFill>
            <a:prstDash val="dashDot"/>
          </a:ln>
        </p:spPr>
        <p:txBody>
          <a:bodyPr wrap="square" rtlCol="0">
            <a:spAutoFit/>
          </a:bodyPr>
          <a:p>
            <a:pPr>
              <a:lnSpc>
                <a:spcPct val="110000"/>
              </a:lnSpc>
            </a:pPr>
            <a:r>
              <a:rPr lang="en-US" sz="2400" b="1">
                <a:latin typeface="新宋体" charset="0"/>
                <a:ea typeface="新宋体" charset="0"/>
                <a:cs typeface="新宋体" charset="0"/>
              </a:rPr>
              <a:t>   </a:t>
            </a:r>
            <a:r>
              <a:rPr lang="en-US" sz="2800" b="1">
                <a:latin typeface="新宋体" charset="0"/>
                <a:ea typeface="新宋体" charset="0"/>
                <a:cs typeface="新宋体" charset="0"/>
              </a:rPr>
              <a:t> 2021年，梅西离开效力了21年的巴塞罗那俱乐部。在记者会上，梅西情绪激动，数度流泪</a:t>
            </a:r>
            <a:r>
              <a:rPr lang="zh-CN" altLang="en-US" sz="2800" b="1">
                <a:latin typeface="新宋体" charset="0"/>
                <a:ea typeface="新宋体" charset="0"/>
                <a:cs typeface="新宋体" charset="0"/>
              </a:rPr>
              <a:t>。</a:t>
            </a:r>
            <a:endParaRPr lang="en-US" sz="2800" b="1">
              <a:latin typeface="新宋体" charset="0"/>
              <a:ea typeface="新宋体" charset="0"/>
              <a:cs typeface="新宋体" charset="0"/>
            </a:endParaRPr>
          </a:p>
          <a:p>
            <a:pPr>
              <a:lnSpc>
                <a:spcPct val="110000"/>
              </a:lnSpc>
            </a:pPr>
            <a:r>
              <a:rPr lang="en-US" sz="2800" b="1">
                <a:latin typeface="新宋体" charset="0"/>
                <a:ea typeface="新宋体" charset="0"/>
                <a:cs typeface="新宋体" charset="0"/>
              </a:rPr>
              <a:t>“</a:t>
            </a:r>
            <a:r>
              <a:rPr sz="2800" b="1">
                <a:solidFill>
                  <a:srgbClr val="723AE3"/>
                </a:solidFill>
                <a:latin typeface="新宋体" charset="0"/>
                <a:ea typeface="新宋体" charset="0"/>
                <a:cs typeface="新宋体" charset="0"/>
              </a:rPr>
              <a:t>去巴萨帮助了我很多，巴萨让我成长为一名球员。因为俱乐部的运作方式和理念，我学到了很多。我有一些踢球的天赋，然后在巴萨我努力训练、成长，在那里对于把我培养成一名球员非常重要</a:t>
            </a:r>
            <a:r>
              <a:rPr sz="2800" b="1">
                <a:latin typeface="新宋体" charset="0"/>
                <a:ea typeface="新宋体" charset="0"/>
                <a:cs typeface="新宋体" charset="0"/>
              </a:rPr>
              <a:t>。</a:t>
            </a:r>
            <a:r>
              <a:rPr lang="en-US" sz="2800" b="1">
                <a:latin typeface="新宋体" charset="0"/>
                <a:ea typeface="新宋体" charset="0"/>
                <a:cs typeface="新宋体" charset="0"/>
              </a:rPr>
              <a:t>”</a:t>
            </a:r>
            <a:endParaRPr lang="en-US" sz="2800" b="1">
              <a:latin typeface="新宋体" charset="0"/>
              <a:ea typeface="新宋体" charset="0"/>
              <a:cs typeface="新宋体" charset="0"/>
            </a:endParaRPr>
          </a:p>
        </p:txBody>
      </p:sp>
      <p:pic>
        <p:nvPicPr>
          <p:cNvPr id="2" name="图片 1"/>
          <p:cNvPicPr>
            <a:picLocks noChangeAspect="1"/>
          </p:cNvPicPr>
          <p:nvPr/>
        </p:nvPicPr>
        <p:blipFill>
          <a:blip r:embed="rId3"/>
          <a:stretch>
            <a:fillRect/>
          </a:stretch>
        </p:blipFill>
        <p:spPr>
          <a:xfrm>
            <a:off x="471805" y="1351280"/>
            <a:ext cx="4048125" cy="2256790"/>
          </a:xfrm>
          <a:prstGeom prst="rect">
            <a:avLst/>
          </a:prstGeom>
        </p:spPr>
      </p:pic>
      <p:pic>
        <p:nvPicPr>
          <p:cNvPr id="3" name="图片 2"/>
          <p:cNvPicPr>
            <a:picLocks noChangeAspect="1"/>
          </p:cNvPicPr>
          <p:nvPr/>
        </p:nvPicPr>
        <p:blipFill>
          <a:blip r:embed="rId4"/>
          <a:stretch>
            <a:fillRect/>
          </a:stretch>
        </p:blipFill>
        <p:spPr>
          <a:xfrm>
            <a:off x="471805" y="3608070"/>
            <a:ext cx="4048760" cy="2156460"/>
          </a:xfrm>
          <a:prstGeom prst="rect">
            <a:avLst/>
          </a:prstGeom>
        </p:spPr>
      </p:pic>
      <p:pic>
        <p:nvPicPr>
          <p:cNvPr id="10" name="图片 9" descr="303b31393935333031303bb0d7b3e3b5c6c5dd"/>
          <p:cNvPicPr>
            <a:picLocks noChangeAspect="1"/>
          </p:cNvPicPr>
          <p:nvPr/>
        </p:nvPicPr>
        <p:blipFill>
          <a:blip r:embed="rId5"/>
          <a:stretch>
            <a:fillRect/>
          </a:stretch>
        </p:blipFill>
        <p:spPr>
          <a:xfrm>
            <a:off x="1073785" y="5904865"/>
            <a:ext cx="536575" cy="553085"/>
          </a:xfrm>
          <a:prstGeom prst="rect">
            <a:avLst/>
          </a:prstGeom>
        </p:spPr>
      </p:pic>
      <p:sp>
        <p:nvSpPr>
          <p:cNvPr id="13" name="文本框 12"/>
          <p:cNvSpPr txBox="1"/>
          <p:nvPr/>
        </p:nvSpPr>
        <p:spPr>
          <a:xfrm>
            <a:off x="1856105" y="5904865"/>
            <a:ext cx="9989820" cy="583565"/>
          </a:xfrm>
          <a:prstGeom prst="rect">
            <a:avLst/>
          </a:prstGeom>
          <a:noFill/>
        </p:spPr>
        <p:txBody>
          <a:bodyPr wrap="square" rtlCol="0">
            <a:spAutoFit/>
          </a:bodyPr>
          <a:p>
            <a:pPr algn="just"/>
            <a:r>
              <a:rPr lang="zh-CN" altLang="en-US" sz="3200" b="1">
                <a:solidFill>
                  <a:srgbClr val="FF671C"/>
                </a:solidFill>
                <a:latin typeface="新宋体" charset="0"/>
                <a:ea typeface="新宋体" charset="0"/>
              </a:rPr>
              <a:t>结合梅西的事例，思考集体对个人的影响有哪些？</a:t>
            </a:r>
            <a:endParaRPr lang="zh-CN" altLang="en-US" sz="3200" b="1">
              <a:solidFill>
                <a:srgbClr val="FF671C"/>
              </a:solidFill>
              <a:latin typeface="新宋体" charset="0"/>
              <a:ea typeface="新宋体"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17430" y="1344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1" name="文本框 10"/>
          <p:cNvSpPr txBox="1"/>
          <p:nvPr/>
        </p:nvSpPr>
        <p:spPr>
          <a:xfrm>
            <a:off x="1583055" y="467995"/>
            <a:ext cx="8602345" cy="706755"/>
          </a:xfrm>
          <a:prstGeom prst="rect">
            <a:avLst/>
          </a:prstGeom>
          <a:noFill/>
        </p:spPr>
        <p:txBody>
          <a:bodyPr wrap="square" rtlCol="0">
            <a:spAutoFit/>
          </a:bodyPr>
          <a:p>
            <a:pPr algn="ctr"/>
            <a:r>
              <a:rPr lang="zh-CN" altLang="en-US" sz="4000" b="1">
                <a:solidFill>
                  <a:srgbClr val="FF671C"/>
                </a:solidFill>
                <a:latin typeface="微软雅黑" panose="020B0503020204020204" charset="-122"/>
                <a:ea typeface="微软雅黑" panose="020B0503020204020204" charset="-122"/>
              </a:rPr>
              <a:t>笔记：集体的力量？</a:t>
            </a:r>
            <a:endParaRPr lang="zh-CN" altLang="en-US" sz="4000" b="1">
              <a:solidFill>
                <a:srgbClr val="FF671C"/>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858520" y="2858770"/>
            <a:ext cx="10760075" cy="2986405"/>
          </a:xfrm>
          <a:prstGeom prst="rect">
            <a:avLst/>
          </a:prstGeom>
          <a:solidFill>
            <a:schemeClr val="accent3">
              <a:lumMod val="20000"/>
              <a:lumOff val="80000"/>
            </a:schemeClr>
          </a:solidFill>
        </p:spPr>
        <p:txBody>
          <a:bodyPr wrap="square" lIns="32402" tIns="16201" rIns="32402" bIns="16201" rtlCol="0" anchor="t">
            <a:spAutoFit/>
          </a:bodyPr>
          <a:lstStyle>
            <a:defPPr>
              <a:defRPr lang="en-US"/>
            </a:defPPr>
            <a:lvl1pPr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1pPr>
            <a:lvl2pPr marL="257175"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2pPr>
            <a:lvl3pPr marL="514350"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3pPr>
            <a:lvl4pPr marL="771525"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4pPr>
            <a:lvl5pPr marL="1028700" algn="l" rtl="0" fontAlgn="base">
              <a:spcBef>
                <a:spcPct val="0"/>
              </a:spcBef>
              <a:spcAft>
                <a:spcPct val="0"/>
              </a:spcAft>
              <a:defRPr kern="1200">
                <a:solidFill>
                  <a:schemeClr val="tx1"/>
                </a:solidFill>
                <a:latin typeface="Arial" panose="020B0604020202090204" pitchFamily="34" charset="0"/>
                <a:ea typeface="宋体" panose="02010600030101010101" pitchFamily="2" charset="-122"/>
                <a:cs typeface="+mn-cs"/>
              </a:defRPr>
            </a:lvl5pPr>
            <a:lvl6pPr marL="1285875"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1543050"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1800225"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2057400" algn="l" defTabSz="513715" rtl="0" eaLnBrk="1" latinLnBrk="0" hangingPunct="1">
              <a:defRPr kern="1200">
                <a:solidFill>
                  <a:schemeClr val="tx1"/>
                </a:solidFill>
                <a:latin typeface="Arial" panose="020B0604020202090204" pitchFamily="34" charset="0"/>
                <a:ea typeface="宋体" panose="02010600030101010101" pitchFamily="2" charset="-122"/>
                <a:cs typeface="+mn-cs"/>
              </a:defRPr>
            </a:lvl9pPr>
          </a:lstStyle>
          <a:p>
            <a:pPr lvl="0" algn="l" defTabSz="431800" fontAlgn="auto">
              <a:lnSpc>
                <a:spcPct val="150000"/>
              </a:lnSpc>
              <a:buClrTx/>
              <a:buSzTx/>
              <a:buFontTx/>
              <a:defRPr/>
            </a:pPr>
            <a:r>
              <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rPr>
              <a:t>①个人在集体生活中会自觉或不自觉地产生与集体要求相一致的态度和行为。</a:t>
            </a:r>
            <a:endPar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endParaRPr>
          </a:p>
          <a:p>
            <a:pPr lvl="0" algn="l" defTabSz="431800" fontAlgn="auto">
              <a:lnSpc>
                <a:spcPct val="150000"/>
              </a:lnSpc>
              <a:buClrTx/>
              <a:buSzTx/>
              <a:buFontTx/>
              <a:defRPr/>
            </a:pPr>
            <a:r>
              <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rPr>
              <a:t>②集体有助于我们获得安全感和自信心，也有助于我们学习他人的经验，扩大视野，健康成长。</a:t>
            </a:r>
            <a:endParaRPr lang="zh-CN" altLang="en-US" sz="3200" b="1" noProof="0">
              <a:ln>
                <a:noFill/>
              </a:ln>
              <a:gradFill>
                <a:gsLst>
                  <a:gs pos="0">
                    <a:srgbClr val="012D86"/>
                  </a:gs>
                  <a:gs pos="100000">
                    <a:srgbClr val="0E2557"/>
                  </a:gs>
                </a:gsLst>
                <a:lin scaled="0"/>
              </a:gradFill>
              <a:effectLst/>
              <a:uLnTx/>
              <a:uFillTx/>
              <a:latin typeface="新宋体" charset="0"/>
              <a:ea typeface="新宋体" charset="0"/>
              <a:sym typeface="Arial" panose="020B0604020202090204" pitchFamily="34" charset="0"/>
            </a:endParaRPr>
          </a:p>
        </p:txBody>
      </p:sp>
      <p:sp>
        <p:nvSpPr>
          <p:cNvPr id="13" name="文本框 12"/>
          <p:cNvSpPr txBox="1"/>
          <p:nvPr>
            <p:custDataLst>
              <p:tags r:id="rId4"/>
            </p:custDataLst>
          </p:nvPr>
        </p:nvSpPr>
        <p:spPr>
          <a:xfrm>
            <a:off x="830580" y="1504315"/>
            <a:ext cx="10788015" cy="1354455"/>
          </a:xfrm>
          <a:prstGeom prst="rect">
            <a:avLst/>
          </a:prstGeom>
          <a:noFill/>
        </p:spPr>
        <p:txBody>
          <a:bodyPr lIns="90170" tIns="46990" rIns="90170" bIns="46990"/>
          <a:lstStyle/>
          <a:p>
            <a:pPr marR="0" defTabSz="914400" fontAlgn="auto">
              <a:spcBef>
                <a:spcPct val="0"/>
              </a:spcBef>
              <a:spcAft>
                <a:spcPct val="0"/>
              </a:spcAft>
              <a:buClrTx/>
              <a:buSzTx/>
              <a:buFontTx/>
              <a:buNone/>
              <a:defRPr/>
            </a:pPr>
            <a:r>
              <a:rPr lang="zh-CN"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en-US" altLang="zh-CN"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2</a:t>
            </a:r>
            <a:r>
              <a:rPr lang="zh-CN" altLang="en-US"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集体的力量是强大的，在某种程度上可以影响甚至改变一个人。</a:t>
            </a:r>
            <a:endParaRPr sz="3600" b="1">
              <a:solidFill>
                <a:srgbClr val="0000FF"/>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
          <p:cNvPicPr>
            <a:picLocks noChangeAspect="1"/>
          </p:cNvPicPr>
          <p:nvPr/>
        </p:nvPicPr>
        <p:blipFill>
          <a:blip r:embed="rId1"/>
          <a:stretch>
            <a:fillRect/>
          </a:stretch>
        </p:blipFill>
        <p:spPr>
          <a:xfrm>
            <a:off x="-6000" y="-2739"/>
            <a:ext cx="12204000" cy="6863479"/>
          </a:xfrm>
          <a:prstGeom prst="rect">
            <a:avLst/>
          </a:prstGeom>
        </p:spPr>
      </p:pic>
      <p:pic>
        <p:nvPicPr>
          <p:cNvPr id="7" name="图片 6" descr="1"/>
          <p:cNvPicPr>
            <a:picLocks noChangeAspect="1"/>
          </p:cNvPicPr>
          <p:nvPr/>
        </p:nvPicPr>
        <p:blipFill>
          <a:blip r:embed="rId2"/>
          <a:srcRect l="51668" t="36072" r="-6"/>
          <a:stretch>
            <a:fillRect/>
          </a:stretch>
        </p:blipFill>
        <p:spPr>
          <a:xfrm>
            <a:off x="6292850" y="2470150"/>
            <a:ext cx="5899150" cy="4387850"/>
          </a:xfrm>
          <a:prstGeom prst="rect">
            <a:avLst/>
          </a:prstGeom>
        </p:spPr>
      </p:pic>
      <p:sp>
        <p:nvSpPr>
          <p:cNvPr id="9" name="文本框 8"/>
          <p:cNvSpPr txBox="1"/>
          <p:nvPr/>
        </p:nvSpPr>
        <p:spPr>
          <a:xfrm>
            <a:off x="3760470" y="878205"/>
            <a:ext cx="6544945" cy="768350"/>
          </a:xfrm>
          <a:prstGeom prst="rect">
            <a:avLst/>
          </a:prstGeom>
          <a:noFill/>
        </p:spPr>
        <p:txBody>
          <a:bodyPr wrap="square" rtlCol="0">
            <a:spAutoFit/>
          </a:bodyPr>
          <a:p>
            <a:r>
              <a:rPr lang="zh-CN" altLang="en-US" sz="4400" b="1">
                <a:solidFill>
                  <a:srgbClr val="FF671C"/>
                </a:solidFill>
                <a:latin typeface="微软雅黑" panose="020B0503020204020204" charset="-122"/>
                <a:ea typeface="微软雅黑" panose="020B0503020204020204" charset="-122"/>
                <a:cs typeface="微软雅黑" panose="020B0503020204020204" charset="-122"/>
              </a:rPr>
              <a:t>第六课  “我”和</a:t>
            </a:r>
            <a:r>
              <a:rPr lang="en-US" altLang="zh-CN" sz="4400" b="1">
                <a:solidFill>
                  <a:srgbClr val="FF671C"/>
                </a:solidFill>
                <a:latin typeface="微软雅黑" panose="020B0503020204020204" charset="-122"/>
                <a:ea typeface="微软雅黑" panose="020B0503020204020204" charset="-122"/>
                <a:cs typeface="微软雅黑" panose="020B0503020204020204" charset="-122"/>
              </a:rPr>
              <a:t>“</a:t>
            </a:r>
            <a:r>
              <a:rPr lang="zh-CN" altLang="en-US" sz="4400" b="1">
                <a:solidFill>
                  <a:srgbClr val="FF671C"/>
                </a:solidFill>
                <a:latin typeface="微软雅黑" panose="020B0503020204020204" charset="-122"/>
                <a:ea typeface="微软雅黑" panose="020B0503020204020204" charset="-122"/>
                <a:cs typeface="微软雅黑" panose="020B0503020204020204" charset="-122"/>
              </a:rPr>
              <a:t>我们</a:t>
            </a:r>
            <a:r>
              <a:rPr lang="en-US" altLang="zh-CN" sz="4400" b="1">
                <a:solidFill>
                  <a:srgbClr val="FF671C"/>
                </a:solidFill>
                <a:latin typeface="微软雅黑" panose="020B0503020204020204" charset="-122"/>
                <a:ea typeface="微软雅黑" panose="020B0503020204020204" charset="-122"/>
                <a:cs typeface="微软雅黑" panose="020B0503020204020204" charset="-122"/>
              </a:rPr>
              <a:t>”</a:t>
            </a:r>
            <a:endParaRPr lang="en-US" altLang="zh-CN" sz="4400" b="1">
              <a:solidFill>
                <a:srgbClr val="FF671C"/>
              </a:solidFill>
              <a:latin typeface="微软雅黑" panose="020B0503020204020204" charset="-122"/>
              <a:ea typeface="微软雅黑" panose="020B0503020204020204" charset="-122"/>
              <a:cs typeface="微软雅黑" panose="020B0503020204020204" charset="-122"/>
            </a:endParaRPr>
          </a:p>
        </p:txBody>
      </p:sp>
      <p:sp>
        <p:nvSpPr>
          <p:cNvPr id="22" name="十二角星 21"/>
          <p:cNvSpPr/>
          <p:nvPr/>
        </p:nvSpPr>
        <p:spPr>
          <a:xfrm rot="540000">
            <a:off x="9059545" y="1967865"/>
            <a:ext cx="1398905" cy="1137285"/>
          </a:xfrm>
          <a:prstGeom prst="star12">
            <a:avLst>
              <a:gd name="adj" fmla="val 35929"/>
            </a:avLst>
          </a:prstGeom>
          <a:solidFill>
            <a:srgbClr val="FF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b="1">
              <a:latin typeface="微软雅黑" panose="020B0503020204020204" charset="-122"/>
              <a:ea typeface="微软雅黑" panose="020B0503020204020204" charset="-122"/>
            </a:endParaRPr>
          </a:p>
        </p:txBody>
      </p:sp>
      <p:grpSp>
        <p:nvGrpSpPr>
          <p:cNvPr id="17" name="组合 16"/>
          <p:cNvGrpSpPr/>
          <p:nvPr/>
        </p:nvGrpSpPr>
        <p:grpSpPr>
          <a:xfrm>
            <a:off x="10957560" y="313690"/>
            <a:ext cx="858520" cy="215900"/>
            <a:chOff x="17040" y="467"/>
            <a:chExt cx="1352" cy="340"/>
          </a:xfrm>
        </p:grpSpPr>
        <p:pic>
          <p:nvPicPr>
            <p:cNvPr id="12" name="图片 11" descr="365020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40" y="467"/>
              <a:ext cx="340" cy="340"/>
            </a:xfrm>
            <a:prstGeom prst="rect">
              <a:avLst/>
            </a:prstGeom>
          </p:spPr>
        </p:pic>
        <p:pic>
          <p:nvPicPr>
            <p:cNvPr id="13" name="图片 12" descr="365020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46" y="467"/>
              <a:ext cx="340" cy="340"/>
            </a:xfrm>
            <a:prstGeom prst="rect">
              <a:avLst/>
            </a:prstGeom>
          </p:spPr>
        </p:pic>
        <p:pic>
          <p:nvPicPr>
            <p:cNvPr id="14" name="图片 13" descr="3650208"/>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52" y="467"/>
              <a:ext cx="340" cy="340"/>
            </a:xfrm>
            <a:prstGeom prst="rect">
              <a:avLst/>
            </a:prstGeom>
          </p:spPr>
        </p:pic>
      </p:grpSp>
      <p:pic>
        <p:nvPicPr>
          <p:cNvPr id="2" name="图片 1"/>
          <p:cNvPicPr>
            <a:picLocks noChangeAspect="1"/>
          </p:cNvPicPr>
          <p:nvPr/>
        </p:nvPicPr>
        <p:blipFill>
          <a:blip r:embed="rId5">
            <a:clrChange>
              <a:clrFrom>
                <a:srgbClr val="FFFFFF">
                  <a:alpha val="100000"/>
                </a:srgbClr>
              </a:clrFrom>
              <a:clrTo>
                <a:srgbClr val="FFFFFF">
                  <a:alpha val="100000"/>
                  <a:alpha val="0"/>
                </a:srgbClr>
              </a:clrTo>
            </a:clrChange>
          </a:blip>
          <a:srcRect t="10617" r="42714" b="10040"/>
          <a:stretch>
            <a:fillRect/>
          </a:stretch>
        </p:blipFill>
        <p:spPr>
          <a:xfrm>
            <a:off x="-5715" y="600075"/>
            <a:ext cx="3082290" cy="5692775"/>
          </a:xfrm>
          <a:prstGeom prst="rect">
            <a:avLst/>
          </a:prstGeom>
        </p:spPr>
      </p:pic>
      <p:sp>
        <p:nvSpPr>
          <p:cNvPr id="8" name="文本框 7"/>
          <p:cNvSpPr txBox="1"/>
          <p:nvPr/>
        </p:nvSpPr>
        <p:spPr>
          <a:xfrm>
            <a:off x="3147060" y="2029460"/>
            <a:ext cx="7158355" cy="1014730"/>
          </a:xfrm>
          <a:prstGeom prst="rect">
            <a:avLst/>
          </a:prstGeom>
          <a:noFill/>
        </p:spPr>
        <p:txBody>
          <a:bodyPr wrap="square" rtlCol="0">
            <a:spAutoFit/>
          </a:bodyPr>
          <a:p>
            <a:r>
              <a:rPr lang="en-US" altLang="zh-CN" sz="6000" b="1">
                <a:solidFill>
                  <a:srgbClr val="783CF4"/>
                </a:solidFill>
                <a:latin typeface="微软雅黑" panose="020B0503020204020204" charset="-122"/>
                <a:ea typeface="微软雅黑" panose="020B0503020204020204" charset="-122"/>
                <a:cs typeface="微软雅黑" panose="020B0503020204020204" charset="-122"/>
              </a:rPr>
              <a:t>6.1 </a:t>
            </a:r>
            <a:r>
              <a:rPr lang="zh-CN" altLang="en-US" sz="6000" b="1">
                <a:solidFill>
                  <a:srgbClr val="783CF4"/>
                </a:solidFill>
                <a:latin typeface="微软雅黑" panose="020B0503020204020204" charset="-122"/>
                <a:ea typeface="微软雅黑" panose="020B0503020204020204" charset="-122"/>
                <a:cs typeface="微软雅黑" panose="020B0503020204020204" charset="-122"/>
              </a:rPr>
              <a:t>集体生活邀请</a:t>
            </a:r>
            <a:r>
              <a:rPr lang="zh-CN" altLang="en-US" sz="5400" b="1">
                <a:solidFill>
                  <a:srgbClr val="783CF4"/>
                </a:solidFill>
                <a:latin typeface="微软雅黑" panose="020B0503020204020204" charset="-122"/>
                <a:ea typeface="微软雅黑" panose="020B0503020204020204" charset="-122"/>
                <a:cs typeface="微软雅黑" panose="020B0503020204020204" charset="-122"/>
              </a:rPr>
              <a:t> </a:t>
            </a:r>
            <a:r>
              <a:rPr lang="zh-CN" altLang="en-US" sz="6000" b="1">
                <a:solidFill>
                  <a:schemeClr val="bg1"/>
                </a:solidFill>
                <a:latin typeface="微软雅黑" panose="020B0503020204020204" charset="-122"/>
                <a:ea typeface="微软雅黑" panose="020B0503020204020204" charset="-122"/>
                <a:cs typeface="微软雅黑" panose="020B0503020204020204" charset="-122"/>
              </a:rPr>
              <a:t>我</a:t>
            </a:r>
            <a:endParaRPr lang="zh-CN" altLang="en-US" sz="60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19" name="左大括号 18"/>
          <p:cNvSpPr/>
          <p:nvPr/>
        </p:nvSpPr>
        <p:spPr>
          <a:xfrm>
            <a:off x="2433164" y="1669473"/>
            <a:ext cx="501484" cy="3961707"/>
          </a:xfrm>
          <a:prstGeom prst="leftBrace">
            <a:avLst/>
          </a:prstGeom>
          <a:ln w="19050">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p>
            <a:pPr algn="ctr">
              <a:lnSpc>
                <a:spcPct val="110000"/>
              </a:lnSpc>
            </a:pPr>
            <a:endParaRPr lang="zh-CN" altLang="en-US" sz="2400" b="1">
              <a:solidFill>
                <a:srgbClr val="773CF4"/>
              </a:solidFill>
              <a:latin typeface="微软雅黑" panose="020B0503020204020204" charset="-122"/>
              <a:ea typeface="微软雅黑" panose="020B0503020204020204" charset="-122"/>
            </a:endParaRPr>
          </a:p>
        </p:txBody>
      </p:sp>
      <p:sp>
        <p:nvSpPr>
          <p:cNvPr id="20" name="文本框 19"/>
          <p:cNvSpPr txBox="1"/>
          <p:nvPr/>
        </p:nvSpPr>
        <p:spPr>
          <a:xfrm>
            <a:off x="3304651" y="1564460"/>
            <a:ext cx="2732759" cy="723900"/>
          </a:xfrm>
          <a:prstGeom prst="rect">
            <a:avLst/>
          </a:prstGeom>
          <a:noFill/>
        </p:spPr>
        <p:txBody>
          <a:bodyPr wrap="square" rtlCol="0">
            <a:spAutoFit/>
          </a:bodyPr>
          <a:p>
            <a:pPr>
              <a:lnSpc>
                <a:spcPct val="110000"/>
              </a:lnSpc>
            </a:pPr>
            <a:r>
              <a:rPr lang="zh-CN" altLang="en-US" sz="3735" b="1">
                <a:solidFill>
                  <a:srgbClr val="773CF4"/>
                </a:solidFill>
                <a:latin typeface="微软雅黑" panose="020B0503020204020204" charset="-122"/>
                <a:ea typeface="微软雅黑" panose="020B0503020204020204" charset="-122"/>
              </a:rPr>
              <a:t>集体的温暖</a:t>
            </a:r>
            <a:endParaRPr lang="zh-CN" altLang="en-US" sz="3735" b="1" dirty="0">
              <a:solidFill>
                <a:srgbClr val="773CF4"/>
              </a:solidFill>
              <a:latin typeface="微软雅黑" panose="020B0503020204020204" charset="-122"/>
              <a:ea typeface="微软雅黑" panose="020B0503020204020204" charset="-122"/>
            </a:endParaRPr>
          </a:p>
        </p:txBody>
      </p:sp>
      <p:sp>
        <p:nvSpPr>
          <p:cNvPr id="21" name="文本框 20"/>
          <p:cNvSpPr txBox="1"/>
          <p:nvPr/>
        </p:nvSpPr>
        <p:spPr>
          <a:xfrm>
            <a:off x="3182736" y="4663411"/>
            <a:ext cx="2855273" cy="723900"/>
          </a:xfrm>
          <a:prstGeom prst="rect">
            <a:avLst/>
          </a:prstGeom>
          <a:noFill/>
        </p:spPr>
        <p:txBody>
          <a:bodyPr wrap="square" rtlCol="0">
            <a:spAutoFit/>
          </a:bodyPr>
          <a:p>
            <a:pPr>
              <a:lnSpc>
                <a:spcPct val="110000"/>
              </a:lnSpc>
            </a:pPr>
            <a:r>
              <a:rPr lang="zh-CN" altLang="en-US" sz="3735" b="1">
                <a:solidFill>
                  <a:srgbClr val="773CF4"/>
                </a:solidFill>
                <a:latin typeface="微软雅黑" panose="020B0503020204020204" charset="-122"/>
                <a:ea typeface="微软雅黑" panose="020B0503020204020204" charset="-122"/>
              </a:rPr>
              <a:t>集体的力量</a:t>
            </a:r>
            <a:endParaRPr lang="zh-CN" altLang="en-US" sz="3735" b="1" dirty="0">
              <a:solidFill>
                <a:srgbClr val="773CF4"/>
              </a:solidFill>
              <a:latin typeface="微软雅黑" panose="020B0503020204020204" charset="-122"/>
              <a:ea typeface="微软雅黑" panose="020B0503020204020204" charset="-122"/>
            </a:endParaRPr>
          </a:p>
        </p:txBody>
      </p:sp>
      <p:sp>
        <p:nvSpPr>
          <p:cNvPr id="24" name="文本框 23"/>
          <p:cNvSpPr txBox="1"/>
          <p:nvPr/>
        </p:nvSpPr>
        <p:spPr>
          <a:xfrm>
            <a:off x="6504617" y="675733"/>
            <a:ext cx="4092388" cy="1159510"/>
          </a:xfrm>
          <a:prstGeom prst="rect">
            <a:avLst/>
          </a:prstGeom>
          <a:noFill/>
        </p:spPr>
        <p:txBody>
          <a:bodyPr wrap="square" rtlCol="0">
            <a:spAutoFit/>
          </a:bodyPr>
          <a:p>
            <a:pPr>
              <a:lnSpc>
                <a:spcPct val="130000"/>
              </a:lnSpc>
            </a:pPr>
            <a:r>
              <a:rPr lang="zh-CN" altLang="en-US" sz="2665" b="1">
                <a:solidFill>
                  <a:srgbClr val="773CF4"/>
                </a:solidFill>
                <a:latin typeface="微软雅黑" panose="020B0503020204020204" charset="-122"/>
                <a:ea typeface="微软雅黑" panose="020B0503020204020204" charset="-122"/>
              </a:rPr>
              <a:t>集体的含义 </a:t>
            </a:r>
            <a:endParaRPr lang="zh-CN" altLang="en-US" sz="2665" b="1">
              <a:solidFill>
                <a:srgbClr val="773CF4"/>
              </a:solidFill>
              <a:latin typeface="微软雅黑" panose="020B0503020204020204" charset="-122"/>
              <a:ea typeface="微软雅黑" panose="020B0503020204020204" charset="-122"/>
            </a:endParaRPr>
          </a:p>
          <a:p>
            <a:pPr>
              <a:lnSpc>
                <a:spcPct val="130000"/>
              </a:lnSpc>
            </a:pPr>
            <a:r>
              <a:rPr lang="zh-CN" altLang="en-US" sz="2665" b="1" dirty="0">
                <a:solidFill>
                  <a:srgbClr val="773CF4"/>
                </a:solidFill>
                <a:latin typeface="微软雅黑" panose="020B0503020204020204" charset="-122"/>
                <a:ea typeface="微软雅黑" panose="020B0503020204020204" charset="-122"/>
              </a:rPr>
              <a:t>集体联结度</a:t>
            </a:r>
            <a:endParaRPr lang="zh-CN" altLang="en-US" sz="2665" b="1" dirty="0">
              <a:solidFill>
                <a:srgbClr val="773CF4"/>
              </a:solidFill>
              <a:latin typeface="微软雅黑" panose="020B0503020204020204" charset="-122"/>
              <a:ea typeface="微软雅黑" panose="020B0503020204020204" charset="-122"/>
            </a:endParaRPr>
          </a:p>
        </p:txBody>
      </p:sp>
      <p:sp>
        <p:nvSpPr>
          <p:cNvPr id="25" name="文本框 24"/>
          <p:cNvSpPr txBox="1"/>
          <p:nvPr/>
        </p:nvSpPr>
        <p:spPr>
          <a:xfrm>
            <a:off x="6392122" y="4019550"/>
            <a:ext cx="5160433" cy="2011045"/>
          </a:xfrm>
          <a:prstGeom prst="rect">
            <a:avLst/>
          </a:prstGeom>
          <a:noFill/>
        </p:spPr>
        <p:txBody>
          <a:bodyPr wrap="square" rtlCol="0">
            <a:spAutoFit/>
          </a:bodyPr>
          <a:p>
            <a:pPr>
              <a:lnSpc>
                <a:spcPct val="130000"/>
              </a:lnSpc>
            </a:pPr>
            <a:r>
              <a:rPr lang="zh-CN" altLang="en-US" sz="3200" b="1">
                <a:solidFill>
                  <a:srgbClr val="773CF4"/>
                </a:solidFill>
                <a:latin typeface="微软雅黑" panose="020B0503020204020204" charset="-122"/>
                <a:ea typeface="微软雅黑" panose="020B0503020204020204" charset="-122"/>
              </a:rPr>
              <a:t>集体力量的来源</a:t>
            </a:r>
            <a:endParaRPr lang="zh-CN" altLang="en-US" sz="3200" b="1">
              <a:solidFill>
                <a:srgbClr val="773CF4"/>
              </a:solidFill>
              <a:latin typeface="微软雅黑" panose="020B0503020204020204" charset="-122"/>
              <a:ea typeface="微软雅黑" panose="020B0503020204020204" charset="-122"/>
            </a:endParaRPr>
          </a:p>
          <a:p>
            <a:pPr>
              <a:lnSpc>
                <a:spcPct val="130000"/>
              </a:lnSpc>
            </a:pPr>
            <a:endParaRPr lang="zh-CN" altLang="en-US" sz="3200" b="1" dirty="0">
              <a:solidFill>
                <a:srgbClr val="773CF4"/>
              </a:solidFill>
              <a:latin typeface="微软雅黑" panose="020B0503020204020204" charset="-122"/>
              <a:ea typeface="微软雅黑" panose="020B0503020204020204" charset="-122"/>
            </a:endParaRPr>
          </a:p>
          <a:p>
            <a:pPr>
              <a:lnSpc>
                <a:spcPct val="130000"/>
              </a:lnSpc>
            </a:pPr>
            <a:r>
              <a:rPr lang="zh-CN" altLang="en-US" sz="3200" b="1" dirty="0">
                <a:solidFill>
                  <a:srgbClr val="773CF4"/>
                </a:solidFill>
                <a:latin typeface="微软雅黑" panose="020B0503020204020204" charset="-122"/>
                <a:ea typeface="微软雅黑" panose="020B0503020204020204" charset="-122"/>
              </a:rPr>
              <a:t>集体的力量</a:t>
            </a:r>
            <a:endParaRPr lang="zh-CN" altLang="en-US" sz="3200" b="1" dirty="0">
              <a:solidFill>
                <a:srgbClr val="773CF4"/>
              </a:solidFill>
              <a:latin typeface="微软雅黑" panose="020B0503020204020204" charset="-122"/>
              <a:ea typeface="微软雅黑" panose="020B0503020204020204" charset="-122"/>
            </a:endParaRPr>
          </a:p>
        </p:txBody>
      </p:sp>
      <p:sp>
        <p:nvSpPr>
          <p:cNvPr id="26" name="左大括号 25"/>
          <p:cNvSpPr/>
          <p:nvPr/>
        </p:nvSpPr>
        <p:spPr>
          <a:xfrm>
            <a:off x="6117543" y="4204196"/>
            <a:ext cx="274176" cy="1498132"/>
          </a:xfrm>
          <a:prstGeom prst="leftBrace">
            <a:avLst/>
          </a:prstGeom>
          <a:ln w="19050">
            <a:solidFill>
              <a:srgbClr val="080808"/>
            </a:solidFill>
          </a:ln>
        </p:spPr>
        <p:style>
          <a:lnRef idx="1">
            <a:schemeClr val="dk1"/>
          </a:lnRef>
          <a:fillRef idx="0">
            <a:schemeClr val="dk1"/>
          </a:fillRef>
          <a:effectRef idx="0">
            <a:schemeClr val="dk1"/>
          </a:effectRef>
          <a:fontRef idx="minor">
            <a:schemeClr val="tx1"/>
          </a:fontRef>
        </p:style>
        <p:txBody>
          <a:bodyPr rtlCol="0" anchor="ctr"/>
          <a:p>
            <a:pPr algn="ctr">
              <a:lnSpc>
                <a:spcPct val="110000"/>
              </a:lnSpc>
            </a:pPr>
            <a:endParaRPr lang="zh-CN" altLang="en-US" sz="2400" b="1">
              <a:solidFill>
                <a:srgbClr val="773CF4"/>
              </a:solidFill>
              <a:latin typeface="微软雅黑" panose="020B0503020204020204" charset="-122"/>
              <a:ea typeface="微软雅黑" panose="020B0503020204020204" charset="-122"/>
            </a:endParaRPr>
          </a:p>
        </p:txBody>
      </p:sp>
      <p:sp>
        <p:nvSpPr>
          <p:cNvPr id="27" name="左大括号 26"/>
          <p:cNvSpPr/>
          <p:nvPr/>
        </p:nvSpPr>
        <p:spPr>
          <a:xfrm>
            <a:off x="6107227" y="1164956"/>
            <a:ext cx="274176" cy="1498132"/>
          </a:xfrm>
          <a:prstGeom prst="leftBrace">
            <a:avLst/>
          </a:prstGeom>
          <a:ln w="19050">
            <a:solidFill>
              <a:srgbClr val="080808"/>
            </a:solidFill>
          </a:ln>
        </p:spPr>
        <p:style>
          <a:lnRef idx="1">
            <a:schemeClr val="dk1"/>
          </a:lnRef>
          <a:fillRef idx="0">
            <a:schemeClr val="dk1"/>
          </a:fillRef>
          <a:effectRef idx="0">
            <a:schemeClr val="dk1"/>
          </a:effectRef>
          <a:fontRef idx="minor">
            <a:schemeClr val="tx1"/>
          </a:fontRef>
        </p:style>
        <p:txBody>
          <a:bodyPr rtlCol="0" anchor="ctr"/>
          <a:p>
            <a:pPr algn="ctr">
              <a:lnSpc>
                <a:spcPct val="110000"/>
              </a:lnSpc>
            </a:pPr>
            <a:endParaRPr lang="zh-CN" altLang="en-US" sz="2400" b="1">
              <a:solidFill>
                <a:srgbClr val="773CF4"/>
              </a:solidFill>
              <a:latin typeface="微软雅黑" panose="020B0503020204020204" charset="-122"/>
              <a:ea typeface="微软雅黑" panose="020B0503020204020204" charset="-122"/>
            </a:endParaRPr>
          </a:p>
        </p:txBody>
      </p:sp>
      <p:sp>
        <p:nvSpPr>
          <p:cNvPr id="28" name="文本框 27"/>
          <p:cNvSpPr txBox="1"/>
          <p:nvPr/>
        </p:nvSpPr>
        <p:spPr>
          <a:xfrm>
            <a:off x="6485923" y="1834835"/>
            <a:ext cx="4339697" cy="1159510"/>
          </a:xfrm>
          <a:prstGeom prst="rect">
            <a:avLst/>
          </a:prstGeom>
          <a:noFill/>
        </p:spPr>
        <p:txBody>
          <a:bodyPr wrap="square" rtlCol="0">
            <a:spAutoFit/>
          </a:bodyPr>
          <a:p>
            <a:pPr>
              <a:lnSpc>
                <a:spcPct val="130000"/>
              </a:lnSpc>
            </a:pPr>
            <a:r>
              <a:rPr lang="zh-CN" altLang="en-US" sz="2665" b="1">
                <a:solidFill>
                  <a:srgbClr val="773CF4"/>
                </a:solidFill>
                <a:latin typeface="微软雅黑" panose="020B0503020204020204" charset="-122"/>
                <a:ea typeface="微软雅黑" panose="020B0503020204020204" charset="-122"/>
              </a:rPr>
              <a:t>集体的安全感和归属感</a:t>
            </a:r>
            <a:endParaRPr lang="zh-CN" altLang="en-US" sz="2665" b="1">
              <a:solidFill>
                <a:srgbClr val="773CF4"/>
              </a:solidFill>
              <a:latin typeface="微软雅黑" panose="020B0503020204020204" charset="-122"/>
              <a:ea typeface="微软雅黑" panose="020B0503020204020204" charset="-122"/>
            </a:endParaRPr>
          </a:p>
          <a:p>
            <a:pPr>
              <a:lnSpc>
                <a:spcPct val="130000"/>
              </a:lnSpc>
            </a:pPr>
            <a:r>
              <a:rPr lang="zh-CN" altLang="en-US" sz="2665" b="1">
                <a:solidFill>
                  <a:srgbClr val="773CF4"/>
                </a:solidFill>
                <a:latin typeface="微软雅黑" panose="020B0503020204020204" charset="-122"/>
                <a:ea typeface="微软雅黑" panose="020B0503020204020204" charset="-122"/>
              </a:rPr>
              <a:t>集体荣誉感 </a:t>
            </a:r>
            <a:endParaRPr lang="zh-CN" altLang="en-US" sz="2665" b="1" dirty="0">
              <a:solidFill>
                <a:srgbClr val="773CF4"/>
              </a:solidFill>
              <a:latin typeface="微软雅黑" panose="020B0503020204020204" charset="-122"/>
              <a:ea typeface="微软雅黑" panose="020B0503020204020204" charset="-122"/>
            </a:endParaRPr>
          </a:p>
        </p:txBody>
      </p:sp>
      <p:sp>
        <p:nvSpPr>
          <p:cNvPr id="29" name="文本框 28"/>
          <p:cNvSpPr txBox="1"/>
          <p:nvPr/>
        </p:nvSpPr>
        <p:spPr>
          <a:xfrm>
            <a:off x="1343237" y="1144058"/>
            <a:ext cx="1090507" cy="5154295"/>
          </a:xfrm>
          <a:prstGeom prst="rect">
            <a:avLst/>
          </a:prstGeom>
          <a:noFill/>
        </p:spPr>
        <p:txBody>
          <a:bodyPr wrap="square" rtlCol="0">
            <a:spAutoFit/>
          </a:bodyPr>
          <a:p>
            <a:pPr>
              <a:lnSpc>
                <a:spcPct val="110000"/>
              </a:lnSpc>
            </a:pPr>
            <a:r>
              <a:rPr lang="en-US" altLang="zh-CN" sz="3735" b="1">
                <a:solidFill>
                  <a:srgbClr val="773CF4"/>
                </a:solidFill>
                <a:latin typeface="微软雅黑" panose="020B0503020204020204" charset="-122"/>
                <a:ea typeface="微软雅黑" panose="020B0503020204020204" charset="-122"/>
              </a:rPr>
              <a:t>6.1</a:t>
            </a:r>
            <a:r>
              <a:rPr lang="zh-CN" altLang="en-US" sz="3735" b="1">
                <a:solidFill>
                  <a:srgbClr val="773CF4"/>
                </a:solidFill>
                <a:latin typeface="微软雅黑" panose="020B0503020204020204" charset="-122"/>
                <a:ea typeface="微软雅黑" panose="020B0503020204020204" charset="-122"/>
              </a:rPr>
              <a:t>集体生活邀请我</a:t>
            </a:r>
            <a:endParaRPr lang="zh-CN" altLang="en-US" sz="3735" b="1" dirty="0">
              <a:solidFill>
                <a:srgbClr val="773CF4"/>
              </a:solidFill>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6000" y="-2739"/>
            <a:ext cx="12204000" cy="6863479"/>
          </a:xfrm>
          <a:prstGeom prst="rect">
            <a:avLst/>
          </a:prstGeom>
        </p:spPr>
      </p:pic>
      <p:pic>
        <p:nvPicPr>
          <p:cNvPr id="4" name="图片 3" descr="/Users/weiqingqing/Desktop/12.png12"/>
          <p:cNvPicPr>
            <a:picLocks noChangeAspect="1"/>
          </p:cNvPicPr>
          <p:nvPr/>
        </p:nvPicPr>
        <p:blipFill>
          <a:blip r:embed="rId2"/>
          <a:srcRect/>
          <a:stretch>
            <a:fillRect/>
          </a:stretch>
        </p:blipFill>
        <p:spPr>
          <a:xfrm flipH="1">
            <a:off x="-14605" y="0"/>
            <a:ext cx="5971540" cy="5215890"/>
          </a:xfrm>
          <a:prstGeom prst="rect">
            <a:avLst/>
          </a:prstGeom>
        </p:spPr>
      </p:pic>
      <p:pic>
        <p:nvPicPr>
          <p:cNvPr id="7" name="图片 6" descr="1"/>
          <p:cNvPicPr>
            <a:picLocks noChangeAspect="1"/>
          </p:cNvPicPr>
          <p:nvPr/>
        </p:nvPicPr>
        <p:blipFill>
          <a:blip r:embed="rId3"/>
          <a:srcRect l="51668" t="36072" r="-6"/>
          <a:stretch>
            <a:fillRect/>
          </a:stretch>
        </p:blipFill>
        <p:spPr>
          <a:xfrm>
            <a:off x="6298565" y="2470150"/>
            <a:ext cx="5899150" cy="4387850"/>
          </a:xfrm>
          <a:prstGeom prst="rect">
            <a:avLst/>
          </a:prstGeom>
        </p:spPr>
      </p:pic>
      <p:sp>
        <p:nvSpPr>
          <p:cNvPr id="8" name="文本框 7"/>
          <p:cNvSpPr txBox="1"/>
          <p:nvPr/>
        </p:nvSpPr>
        <p:spPr>
          <a:xfrm>
            <a:off x="5755005" y="2967990"/>
            <a:ext cx="4020185" cy="922020"/>
          </a:xfrm>
          <a:prstGeom prst="rect">
            <a:avLst/>
          </a:prstGeom>
          <a:noFill/>
        </p:spPr>
        <p:txBody>
          <a:bodyPr wrap="square" rtlCol="0">
            <a:spAutoFit/>
          </a:bodyPr>
          <a:p>
            <a:r>
              <a:rPr lang="zh-CN" altLang="en-US" sz="5400" b="1">
                <a:solidFill>
                  <a:srgbClr val="783CF4"/>
                </a:solidFill>
                <a:latin typeface="微软雅黑" panose="020B0503020204020204" charset="-122"/>
                <a:ea typeface="微软雅黑" panose="020B0503020204020204" charset="-122"/>
              </a:rPr>
              <a:t>第一部分</a:t>
            </a:r>
            <a:endParaRPr lang="zh-CN" altLang="en-US" sz="5400" b="1">
              <a:solidFill>
                <a:srgbClr val="783CF4"/>
              </a:solidFill>
              <a:latin typeface="微软雅黑" panose="020B0503020204020204" charset="-122"/>
              <a:ea typeface="微软雅黑" panose="020B0503020204020204" charset="-122"/>
            </a:endParaRPr>
          </a:p>
        </p:txBody>
      </p:sp>
      <p:sp>
        <p:nvSpPr>
          <p:cNvPr id="9" name="文本框 8"/>
          <p:cNvSpPr txBox="1"/>
          <p:nvPr/>
        </p:nvSpPr>
        <p:spPr>
          <a:xfrm>
            <a:off x="5004435" y="4355465"/>
            <a:ext cx="4770755" cy="1106805"/>
          </a:xfrm>
          <a:prstGeom prst="rect">
            <a:avLst/>
          </a:prstGeom>
          <a:noFill/>
        </p:spPr>
        <p:txBody>
          <a:bodyPr wrap="square" rtlCol="0">
            <a:spAutoFit/>
          </a:bodyPr>
          <a:p>
            <a:r>
              <a:rPr lang="zh-CN" altLang="en-US" sz="6600" b="1">
                <a:solidFill>
                  <a:srgbClr val="FF671C"/>
                </a:solidFill>
                <a:latin typeface="微软雅黑" panose="020B0503020204020204" charset="-122"/>
                <a:ea typeface="微软雅黑" panose="020B0503020204020204" charset="-122"/>
              </a:rPr>
              <a:t>集体的温暖</a:t>
            </a:r>
            <a:endParaRPr lang="zh-CN" altLang="en-US" sz="6600" b="1">
              <a:solidFill>
                <a:srgbClr val="FF671C"/>
              </a:solidFill>
              <a:latin typeface="微软雅黑" panose="020B0503020204020204" charset="-122"/>
              <a:ea typeface="微软雅黑" panose="020B0503020204020204" charset="-122"/>
            </a:endParaRPr>
          </a:p>
        </p:txBody>
      </p:sp>
      <p:grpSp>
        <p:nvGrpSpPr>
          <p:cNvPr id="6" name="组合 5"/>
          <p:cNvGrpSpPr>
            <a:grpSpLocks noChangeAspect="1"/>
          </p:cNvGrpSpPr>
          <p:nvPr/>
        </p:nvGrpSpPr>
        <p:grpSpPr>
          <a:xfrm>
            <a:off x="8187690" y="2139315"/>
            <a:ext cx="1195598" cy="972000"/>
            <a:chOff x="14810" y="1460"/>
            <a:chExt cx="2203" cy="1791"/>
          </a:xfrm>
        </p:grpSpPr>
        <p:sp>
          <p:nvSpPr>
            <p:cNvPr id="22" name="十二角星 21"/>
            <p:cNvSpPr/>
            <p:nvPr/>
          </p:nvSpPr>
          <p:spPr>
            <a:xfrm rot="540000">
              <a:off x="14810" y="1460"/>
              <a:ext cx="2203" cy="1791"/>
            </a:xfrm>
            <a:prstGeom prst="star12">
              <a:avLst>
                <a:gd name="adj" fmla="val 35929"/>
              </a:avLst>
            </a:prstGeom>
            <a:solidFill>
              <a:srgbClr val="FF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atin typeface="微软雅黑" panose="020B0503020204020204" charset="-122"/>
                <a:ea typeface="微软雅黑" panose="020B0503020204020204" charset="-122"/>
              </a:endParaRPr>
            </a:p>
          </p:txBody>
        </p:sp>
        <p:sp>
          <p:nvSpPr>
            <p:cNvPr id="23" name="文本框 22"/>
            <p:cNvSpPr txBox="1"/>
            <p:nvPr/>
          </p:nvSpPr>
          <p:spPr>
            <a:xfrm>
              <a:off x="14865" y="1843"/>
              <a:ext cx="2059" cy="962"/>
            </a:xfrm>
            <a:prstGeom prst="rect">
              <a:avLst/>
            </a:prstGeom>
            <a:noFill/>
          </p:spPr>
          <p:txBody>
            <a:bodyPr wrap="square" rtlCol="0">
              <a:spAutoFit/>
            </a:bodyPr>
            <a:p>
              <a:pPr algn="ctr"/>
              <a:r>
                <a:rPr lang="en-US" altLang="zh-CN" sz="2800" b="1">
                  <a:solidFill>
                    <a:schemeClr val="bg1"/>
                  </a:solidFill>
                  <a:latin typeface="微软雅黑" panose="020B0503020204020204" charset="-122"/>
                  <a:ea typeface="微软雅黑" panose="020B0503020204020204" charset="-122"/>
                </a:rPr>
                <a:t>01</a:t>
              </a:r>
              <a:endParaRPr lang="en-US" altLang="zh-CN" sz="2800" b="1">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0957560" y="313690"/>
            <a:ext cx="858520" cy="215900"/>
            <a:chOff x="17040" y="467"/>
            <a:chExt cx="1352" cy="340"/>
          </a:xfrm>
        </p:grpSpPr>
        <p:pic>
          <p:nvPicPr>
            <p:cNvPr id="12" name="图片 11" descr="365020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040" y="467"/>
              <a:ext cx="340" cy="340"/>
            </a:xfrm>
            <a:prstGeom prst="rect">
              <a:avLst/>
            </a:prstGeom>
          </p:spPr>
        </p:pic>
        <p:pic>
          <p:nvPicPr>
            <p:cNvPr id="13" name="图片 12" descr="365020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46" y="467"/>
              <a:ext cx="340" cy="340"/>
            </a:xfrm>
            <a:prstGeom prst="rect">
              <a:avLst/>
            </a:prstGeom>
          </p:spPr>
        </p:pic>
        <p:pic>
          <p:nvPicPr>
            <p:cNvPr id="14" name="图片 13" descr="365020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52" y="467"/>
              <a:ext cx="340" cy="340"/>
            </a:xfrm>
            <a:prstGeom prst="rect">
              <a:avLst/>
            </a:prstGeom>
          </p:spPr>
        </p:pic>
      </p:grpSp>
      <p:grpSp>
        <p:nvGrpSpPr>
          <p:cNvPr id="15" name="组合 14"/>
          <p:cNvGrpSpPr/>
          <p:nvPr/>
        </p:nvGrpSpPr>
        <p:grpSpPr>
          <a:xfrm>
            <a:off x="309245" y="6300470"/>
            <a:ext cx="858520" cy="215900"/>
            <a:chOff x="17040" y="467"/>
            <a:chExt cx="1352" cy="340"/>
          </a:xfrm>
        </p:grpSpPr>
        <p:pic>
          <p:nvPicPr>
            <p:cNvPr id="16" name="图片 15" descr="365020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040" y="467"/>
              <a:ext cx="340" cy="340"/>
            </a:xfrm>
            <a:prstGeom prst="rect">
              <a:avLst/>
            </a:prstGeom>
          </p:spPr>
        </p:pic>
        <p:pic>
          <p:nvPicPr>
            <p:cNvPr id="18" name="图片 17" descr="365020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46" y="467"/>
              <a:ext cx="340" cy="340"/>
            </a:xfrm>
            <a:prstGeom prst="rect">
              <a:avLst/>
            </a:prstGeom>
          </p:spPr>
        </p:pic>
        <p:pic>
          <p:nvPicPr>
            <p:cNvPr id="19" name="图片 18" descr="365020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052" y="467"/>
              <a:ext cx="340" cy="340"/>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285" y="-3705"/>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11031855" y="0"/>
            <a:ext cx="1183005" cy="88074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918210" cy="683895"/>
          </a:xfrm>
          <a:prstGeom prst="rect">
            <a:avLst/>
          </a:prstGeom>
        </p:spPr>
      </p:pic>
      <p:sp>
        <p:nvSpPr>
          <p:cNvPr id="10" name="文本框 9"/>
          <p:cNvSpPr txBox="1"/>
          <p:nvPr/>
        </p:nvSpPr>
        <p:spPr>
          <a:xfrm>
            <a:off x="3409315" y="163830"/>
            <a:ext cx="4827905" cy="553085"/>
          </a:xfrm>
          <a:prstGeom prst="rect">
            <a:avLst/>
          </a:prstGeom>
          <a:noFill/>
        </p:spPr>
        <p:txBody>
          <a:bodyPr wrap="square" rtlCol="0">
            <a:spAutoFit/>
          </a:bodyPr>
          <a:p>
            <a:pPr algn="ctr"/>
            <a:r>
              <a:rPr lang="zh-CN" altLang="en-US" sz="3000" b="1">
                <a:solidFill>
                  <a:srgbClr val="FF671C"/>
                </a:solidFill>
                <a:latin typeface="微软雅黑" panose="020B0503020204020204" charset="-122"/>
                <a:ea typeface="微软雅黑" panose="020B0503020204020204" charset="-122"/>
              </a:rPr>
              <a:t>请你辨一辨哪些是集体？</a:t>
            </a:r>
            <a:endParaRPr lang="zh-CN" altLang="en-US" sz="3000" b="1">
              <a:solidFill>
                <a:srgbClr val="FF671C"/>
              </a:solidFill>
              <a:latin typeface="微软雅黑" panose="020B0503020204020204" charset="-122"/>
              <a:ea typeface="微软雅黑" panose="020B0503020204020204" charset="-122"/>
            </a:endParaRPr>
          </a:p>
        </p:txBody>
      </p:sp>
      <p:pic>
        <p:nvPicPr>
          <p:cNvPr id="22" name="图片 21" descr="&amp;pky8021241578&amp;2&amp;"/>
          <p:cNvPicPr>
            <a:picLocks noChangeAspect="1"/>
          </p:cNvPicPr>
          <p:nvPr/>
        </p:nvPicPr>
        <p:blipFill>
          <a:blip r:embed="rId3"/>
          <a:srcRect r="10207" b="1037"/>
          <a:stretch>
            <a:fillRect/>
          </a:stretch>
        </p:blipFill>
        <p:spPr>
          <a:xfrm>
            <a:off x="-27940" y="3860800"/>
            <a:ext cx="3005455" cy="2153285"/>
          </a:xfrm>
          <a:prstGeom prst="rect">
            <a:avLst/>
          </a:prstGeom>
        </p:spPr>
      </p:pic>
      <p:pic>
        <p:nvPicPr>
          <p:cNvPr id="23" name="图片 22" descr="&amp;pky8926300657&amp;2&amp;"/>
          <p:cNvPicPr>
            <a:picLocks noChangeAspect="1"/>
          </p:cNvPicPr>
          <p:nvPr/>
        </p:nvPicPr>
        <p:blipFill>
          <a:blip r:embed="rId4"/>
          <a:srcRect l="2746" r="16085" b="-451"/>
          <a:stretch>
            <a:fillRect/>
          </a:stretch>
        </p:blipFill>
        <p:spPr>
          <a:xfrm>
            <a:off x="6038215" y="3860165"/>
            <a:ext cx="2751455" cy="2123440"/>
          </a:xfrm>
          <a:prstGeom prst="rect">
            <a:avLst/>
          </a:prstGeom>
        </p:spPr>
      </p:pic>
      <p:pic>
        <p:nvPicPr>
          <p:cNvPr id="27" name="图片 26"/>
          <p:cNvPicPr>
            <a:picLocks noChangeAspect="1"/>
          </p:cNvPicPr>
          <p:nvPr/>
        </p:nvPicPr>
        <p:blipFill>
          <a:blip r:embed="rId5"/>
          <a:srcRect l="10029" r="21207" b="1586"/>
          <a:stretch>
            <a:fillRect/>
          </a:stretch>
        </p:blipFill>
        <p:spPr>
          <a:xfrm>
            <a:off x="5902960" y="1264285"/>
            <a:ext cx="2886710" cy="2048510"/>
          </a:xfrm>
          <a:prstGeom prst="rect">
            <a:avLst/>
          </a:prstGeom>
        </p:spPr>
      </p:pic>
      <p:pic>
        <p:nvPicPr>
          <p:cNvPr id="36" name="图片 35"/>
          <p:cNvPicPr>
            <a:picLocks noChangeAspect="1"/>
          </p:cNvPicPr>
          <p:nvPr/>
        </p:nvPicPr>
        <p:blipFill>
          <a:blip r:embed="rId6"/>
          <a:srcRect l="7694" b="935"/>
          <a:stretch>
            <a:fillRect/>
          </a:stretch>
        </p:blipFill>
        <p:spPr>
          <a:xfrm>
            <a:off x="0" y="1221105"/>
            <a:ext cx="2933065" cy="2153285"/>
          </a:xfrm>
          <a:prstGeom prst="rect">
            <a:avLst/>
          </a:prstGeom>
        </p:spPr>
      </p:pic>
      <p:pic>
        <p:nvPicPr>
          <p:cNvPr id="37" name="图片 36" descr="303b31393935333031303bb0d7b3e3b5c6c5dd"/>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37840" y="163830"/>
            <a:ext cx="536575" cy="553085"/>
          </a:xfrm>
          <a:prstGeom prst="rect">
            <a:avLst/>
          </a:prstGeom>
        </p:spPr>
      </p:pic>
      <p:grpSp>
        <p:nvGrpSpPr>
          <p:cNvPr id="44" name="组合 43"/>
          <p:cNvGrpSpPr/>
          <p:nvPr>
            <p:custDataLst>
              <p:tags r:id="rId9"/>
            </p:custDataLst>
          </p:nvPr>
        </p:nvGrpSpPr>
        <p:grpSpPr>
          <a:xfrm>
            <a:off x="2933065" y="1318260"/>
            <a:ext cx="2952750" cy="1941206"/>
            <a:chOff x="3443108" y="1694250"/>
            <a:chExt cx="3162299" cy="1941256"/>
          </a:xfrm>
        </p:grpSpPr>
        <p:pic>
          <p:nvPicPr>
            <p:cNvPr id="3" name="图片 2"/>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3443108" y="1694250"/>
              <a:ext cx="3162299" cy="1941195"/>
            </a:xfrm>
            <a:prstGeom prst="flowChartAlternateProcess">
              <a:avLst/>
            </a:prstGeom>
            <a:ln>
              <a:solidFill>
                <a:srgbClr val="0070C0"/>
              </a:solidFill>
            </a:ln>
          </p:spPr>
        </p:pic>
        <p:sp>
          <p:nvSpPr>
            <p:cNvPr id="41" name="文本框 40"/>
            <p:cNvSpPr txBox="1"/>
            <p:nvPr>
              <p:custDataLst>
                <p:tags r:id="rId12"/>
              </p:custDataLst>
            </p:nvPr>
          </p:nvSpPr>
          <p:spPr>
            <a:xfrm>
              <a:off x="4263528" y="3204965"/>
              <a:ext cx="1336897" cy="430541"/>
            </a:xfrm>
            <a:prstGeom prst="rect">
              <a:avLst/>
            </a:prstGeom>
            <a:solidFill>
              <a:schemeClr val="accent5">
                <a:lumMod val="40000"/>
                <a:lumOff val="60000"/>
              </a:schemeClr>
            </a:solidFill>
            <a:ln>
              <a:solidFill>
                <a:srgbClr val="FFC000"/>
              </a:solidFill>
            </a:ln>
          </p:spPr>
          <p:txBody>
            <a:bodyPr wrap="square" lIns="0" tIns="0" rIns="0" bIns="0" rtlCol="0">
              <a:spAutoFit/>
            </a:bodyPr>
            <a:lstStyle>
              <a:defPPr>
                <a:defRPr lang="en-US"/>
              </a:defPPr>
              <a:lvl1pPr>
                <a:lnSpc>
                  <a:spcPct val="130000"/>
                </a:lnSpc>
                <a:defRPr sz="2400">
                  <a:latin typeface="Arial" panose="020B0604020202090204" pitchFamily="34" charset="0"/>
                  <a:ea typeface="微软雅黑" panose="020B0503020204020204" charset="-122"/>
                </a:defRPr>
              </a:lvl1pPr>
            </a:lstStyle>
            <a:p>
              <a:pPr algn="ctr">
                <a:lnSpc>
                  <a:spcPct val="100000"/>
                </a:lnSpc>
              </a:pPr>
              <a:r>
                <a:rPr lang="zh-CN" altLang="en-US" sz="2800">
                  <a:solidFill>
                    <a:srgbClr val="FF0000"/>
                  </a:solidFill>
                </a:rPr>
                <a:t>乐队</a:t>
              </a:r>
              <a:endParaRPr lang="zh-CN" altLang="en-US" sz="2800">
                <a:solidFill>
                  <a:srgbClr val="FF0000"/>
                </a:solidFill>
              </a:endParaRPr>
            </a:p>
          </p:txBody>
        </p:sp>
      </p:grpSp>
      <p:sp>
        <p:nvSpPr>
          <p:cNvPr id="2" name="文本框 1"/>
          <p:cNvSpPr txBox="1"/>
          <p:nvPr>
            <p:custDataLst>
              <p:tags r:id="rId13"/>
            </p:custDataLst>
          </p:nvPr>
        </p:nvSpPr>
        <p:spPr>
          <a:xfrm>
            <a:off x="797699" y="2971920"/>
            <a:ext cx="1336898" cy="368935"/>
          </a:xfrm>
          <a:prstGeom prst="rect">
            <a:avLst/>
          </a:prstGeom>
          <a:solidFill>
            <a:schemeClr val="accent5">
              <a:lumMod val="40000"/>
              <a:lumOff val="60000"/>
            </a:schemeClr>
          </a:solidFill>
          <a:ln>
            <a:solidFill>
              <a:srgbClr val="FFC000"/>
            </a:solidFill>
          </a:ln>
        </p:spPr>
        <p:txBody>
          <a:bodyPr wrap="square" lIns="0" tIns="0" rIns="0" bIns="0" rtlCol="0">
            <a:spAutoFit/>
          </a:bodyPr>
          <a:lstStyle>
            <a:defPPr>
              <a:defRPr lang="en-US"/>
            </a:defPPr>
            <a:lvl1pPr>
              <a:lnSpc>
                <a:spcPct val="130000"/>
              </a:lnSpc>
              <a:defRPr sz="2400">
                <a:latin typeface="Arial" panose="020B0604020202090204" pitchFamily="34" charset="0"/>
                <a:ea typeface="微软雅黑" panose="020B0503020204020204" charset="-122"/>
              </a:defRPr>
            </a:lvl1pPr>
          </a:lstStyle>
          <a:p>
            <a:pPr algn="ctr">
              <a:lnSpc>
                <a:spcPct val="100000"/>
              </a:lnSpc>
            </a:pPr>
            <a:r>
              <a:rPr lang="zh-CN" altLang="en-US">
                <a:solidFill>
                  <a:srgbClr val="FF0000"/>
                </a:solidFill>
              </a:rPr>
              <a:t>球队</a:t>
            </a:r>
            <a:endParaRPr lang="zh-CN" altLang="en-US">
              <a:solidFill>
                <a:srgbClr val="FF0000"/>
              </a:solidFill>
            </a:endParaRPr>
          </a:p>
        </p:txBody>
      </p:sp>
      <p:pic>
        <p:nvPicPr>
          <p:cNvPr id="28" name="图片 27" descr="303b32313536303538333bb6d4bac5"/>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31240" y="2987040"/>
            <a:ext cx="914400" cy="914400"/>
          </a:xfrm>
          <a:prstGeom prst="rect">
            <a:avLst/>
          </a:prstGeom>
        </p:spPr>
      </p:pic>
      <p:pic>
        <p:nvPicPr>
          <p:cNvPr id="11" name="图片 10" descr="303b32313536303538333bb6d4bac5"/>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032885" y="2969895"/>
            <a:ext cx="914400" cy="914400"/>
          </a:xfrm>
          <a:prstGeom prst="rect">
            <a:avLst/>
          </a:prstGeom>
        </p:spPr>
      </p:pic>
      <p:sp>
        <p:nvSpPr>
          <p:cNvPr id="16" name="文本框 15"/>
          <p:cNvSpPr txBox="1"/>
          <p:nvPr>
            <p:custDataLst>
              <p:tags r:id="rId16"/>
            </p:custDataLst>
          </p:nvPr>
        </p:nvSpPr>
        <p:spPr>
          <a:xfrm>
            <a:off x="6559160" y="2882276"/>
            <a:ext cx="1248308" cy="430530"/>
          </a:xfrm>
          <a:prstGeom prst="rect">
            <a:avLst/>
          </a:prstGeom>
          <a:solidFill>
            <a:schemeClr val="accent5">
              <a:lumMod val="40000"/>
              <a:lumOff val="60000"/>
            </a:schemeClr>
          </a:solidFill>
          <a:ln>
            <a:solidFill>
              <a:srgbClr val="FFC000"/>
            </a:solidFill>
          </a:ln>
        </p:spPr>
        <p:txBody>
          <a:bodyPr wrap="square" lIns="0" tIns="0" rIns="0" bIns="0" rtlCol="0">
            <a:spAutoFit/>
          </a:bodyPr>
          <a:lstStyle>
            <a:defPPr>
              <a:defRPr lang="en-US"/>
            </a:defPPr>
            <a:lvl1pPr>
              <a:lnSpc>
                <a:spcPct val="130000"/>
              </a:lnSpc>
              <a:defRPr sz="2400">
                <a:latin typeface="Arial" panose="020B0604020202090204" pitchFamily="34" charset="0"/>
                <a:ea typeface="微软雅黑" panose="020B0503020204020204" charset="-122"/>
              </a:defRPr>
            </a:lvl1pPr>
          </a:lstStyle>
          <a:p>
            <a:pPr algn="ctr">
              <a:lnSpc>
                <a:spcPct val="100000"/>
              </a:lnSpc>
            </a:pPr>
            <a:r>
              <a:rPr lang="zh-CN" altLang="en-US" sz="2800">
                <a:solidFill>
                  <a:srgbClr val="FF0000"/>
                </a:solidFill>
              </a:rPr>
              <a:t>班级</a:t>
            </a:r>
            <a:endParaRPr lang="zh-CN" altLang="en-US" sz="2800">
              <a:solidFill>
                <a:srgbClr val="FF0000"/>
              </a:solidFill>
            </a:endParaRPr>
          </a:p>
        </p:txBody>
      </p:sp>
      <p:pic>
        <p:nvPicPr>
          <p:cNvPr id="30" name="图片 29" descr="303b32313536303538333bb6d4bac5"/>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948805" y="2971800"/>
            <a:ext cx="914400" cy="914400"/>
          </a:xfrm>
          <a:prstGeom prst="rect">
            <a:avLst/>
          </a:prstGeom>
        </p:spPr>
      </p:pic>
      <p:grpSp>
        <p:nvGrpSpPr>
          <p:cNvPr id="45" name="组合 44"/>
          <p:cNvGrpSpPr/>
          <p:nvPr>
            <p:custDataLst>
              <p:tags r:id="rId17"/>
            </p:custDataLst>
          </p:nvPr>
        </p:nvGrpSpPr>
        <p:grpSpPr>
          <a:xfrm>
            <a:off x="2965570" y="3959785"/>
            <a:ext cx="3049270" cy="2023746"/>
            <a:chOff x="6383140" y="1702359"/>
            <a:chExt cx="3049270" cy="2023744"/>
          </a:xfrm>
        </p:grpSpPr>
        <p:pic>
          <p:nvPicPr>
            <p:cNvPr id="20" name="图片 19"/>
            <p:cNvPicPr>
              <a:picLocks noChangeAspect="1"/>
            </p:cNvPicPr>
            <p:nvPr>
              <p:custDataLst>
                <p:tags r:id="rId18"/>
              </p:custDataLst>
            </p:nvPr>
          </p:nvPicPr>
          <p:blipFill>
            <a:blip r:embed="rId19">
              <a:extLst>
                <a:ext uri="{28A0092B-C50C-407E-A947-70E740481C1C}">
                  <a14:useLocalDpi xmlns:a14="http://schemas.microsoft.com/office/drawing/2010/main" val="0"/>
                </a:ext>
              </a:extLst>
            </a:blip>
            <a:stretch>
              <a:fillRect/>
            </a:stretch>
          </p:blipFill>
          <p:spPr>
            <a:xfrm flipH="1">
              <a:off x="6383140" y="1702359"/>
              <a:ext cx="3049270" cy="2011043"/>
            </a:xfrm>
            <a:prstGeom prst="flowChartAlternateProcess">
              <a:avLst/>
            </a:prstGeom>
            <a:ln>
              <a:solidFill>
                <a:srgbClr val="0070C0"/>
              </a:solidFill>
            </a:ln>
          </p:spPr>
        </p:pic>
        <p:sp>
          <p:nvSpPr>
            <p:cNvPr id="39" name="文本框 38"/>
            <p:cNvSpPr txBox="1"/>
            <p:nvPr>
              <p:custDataLst>
                <p:tags r:id="rId20"/>
              </p:custDataLst>
            </p:nvPr>
          </p:nvSpPr>
          <p:spPr>
            <a:xfrm>
              <a:off x="6705085" y="3295573"/>
              <a:ext cx="2243455" cy="430530"/>
            </a:xfrm>
            <a:prstGeom prst="rect">
              <a:avLst/>
            </a:prstGeom>
            <a:solidFill>
              <a:schemeClr val="accent5">
                <a:lumMod val="40000"/>
                <a:lumOff val="60000"/>
              </a:schemeClr>
            </a:solidFill>
            <a:ln>
              <a:solidFill>
                <a:srgbClr val="FFC000"/>
              </a:solidFill>
            </a:ln>
          </p:spPr>
          <p:txBody>
            <a:bodyPr wrap="square" lIns="0" tIns="0" rIns="0" bIns="0" rtlCol="0">
              <a:spAutoFit/>
            </a:bodyPr>
            <a:lstStyle>
              <a:defPPr>
                <a:defRPr lang="en-US"/>
              </a:defPPr>
              <a:lvl1pPr>
                <a:lnSpc>
                  <a:spcPct val="130000"/>
                </a:lnSpc>
                <a:defRPr sz="2400">
                  <a:latin typeface="Arial" panose="020B0604020202090204" pitchFamily="34" charset="0"/>
                  <a:ea typeface="微软雅黑" panose="020B0503020204020204" charset="-122"/>
                </a:defRPr>
              </a:lvl1pPr>
            </a:lstStyle>
            <a:p>
              <a:pPr algn="ctr">
                <a:lnSpc>
                  <a:spcPct val="100000"/>
                </a:lnSpc>
              </a:pPr>
              <a:r>
                <a:rPr lang="zh-CN" altLang="en-US" sz="2800" b="1">
                  <a:solidFill>
                    <a:srgbClr val="FF0000"/>
                  </a:solidFill>
                  <a:latin typeface="华文宋体" panose="02010600040101010101" charset="-122"/>
                  <a:ea typeface="华文宋体" panose="02010600040101010101" charset="-122"/>
                </a:rPr>
                <a:t>超市购物的人</a:t>
              </a:r>
              <a:endParaRPr lang="zh-CN" altLang="en-US" sz="2800" b="1">
                <a:solidFill>
                  <a:srgbClr val="FF0000"/>
                </a:solidFill>
                <a:latin typeface="华文宋体" panose="02010600040101010101" charset="-122"/>
                <a:ea typeface="华文宋体" panose="02010600040101010101" charset="-122"/>
              </a:endParaRPr>
            </a:p>
          </p:txBody>
        </p:sp>
      </p:grpSp>
      <p:sp>
        <p:nvSpPr>
          <p:cNvPr id="17" name="文本框 16"/>
          <p:cNvSpPr txBox="1"/>
          <p:nvPr>
            <p:custDataLst>
              <p:tags r:id="rId21"/>
            </p:custDataLst>
          </p:nvPr>
        </p:nvSpPr>
        <p:spPr>
          <a:xfrm>
            <a:off x="6292335" y="5574590"/>
            <a:ext cx="2243455" cy="430530"/>
          </a:xfrm>
          <a:prstGeom prst="rect">
            <a:avLst/>
          </a:prstGeom>
          <a:solidFill>
            <a:schemeClr val="accent5">
              <a:lumMod val="40000"/>
              <a:lumOff val="60000"/>
            </a:schemeClr>
          </a:solidFill>
          <a:ln>
            <a:solidFill>
              <a:srgbClr val="FFC000"/>
            </a:solidFill>
          </a:ln>
        </p:spPr>
        <p:txBody>
          <a:bodyPr wrap="square" lIns="0" tIns="0" rIns="0" bIns="0" rtlCol="0">
            <a:spAutoFit/>
          </a:bodyPr>
          <a:lstStyle>
            <a:defPPr>
              <a:defRPr lang="en-US"/>
            </a:defPPr>
            <a:lvl1pPr>
              <a:lnSpc>
                <a:spcPct val="130000"/>
              </a:lnSpc>
              <a:defRPr sz="2400">
                <a:latin typeface="Arial" panose="020B0604020202090204" pitchFamily="34" charset="0"/>
                <a:ea typeface="微软雅黑" panose="020B0503020204020204" charset="-122"/>
              </a:defRPr>
            </a:lvl1pPr>
          </a:lstStyle>
          <a:p>
            <a:pPr algn="ctr">
              <a:lnSpc>
                <a:spcPct val="100000"/>
              </a:lnSpc>
            </a:pPr>
            <a:r>
              <a:rPr lang="zh-CN" altLang="en-US" sz="2800" b="1">
                <a:solidFill>
                  <a:srgbClr val="FF0000"/>
                </a:solidFill>
                <a:latin typeface="华文宋体" panose="02010600040101010101" charset="-122"/>
                <a:ea typeface="华文宋体" panose="02010600040101010101" charset="-122"/>
              </a:rPr>
              <a:t>公交车上的人</a:t>
            </a:r>
            <a:endParaRPr lang="zh-CN" altLang="en-US" sz="2800" b="1">
              <a:solidFill>
                <a:srgbClr val="FF0000"/>
              </a:solidFill>
              <a:latin typeface="华文宋体" panose="02010600040101010101" charset="-122"/>
              <a:ea typeface="华文宋体" panose="02010600040101010101" charset="-122"/>
            </a:endParaRPr>
          </a:p>
        </p:txBody>
      </p:sp>
      <p:sp>
        <p:nvSpPr>
          <p:cNvPr id="18" name="文本框 17"/>
          <p:cNvSpPr txBox="1"/>
          <p:nvPr>
            <p:custDataLst>
              <p:tags r:id="rId22"/>
            </p:custDataLst>
          </p:nvPr>
        </p:nvSpPr>
        <p:spPr>
          <a:xfrm>
            <a:off x="261105" y="5592370"/>
            <a:ext cx="2243455" cy="430530"/>
          </a:xfrm>
          <a:prstGeom prst="rect">
            <a:avLst/>
          </a:prstGeom>
          <a:solidFill>
            <a:schemeClr val="accent5">
              <a:lumMod val="40000"/>
              <a:lumOff val="60000"/>
            </a:schemeClr>
          </a:solidFill>
          <a:ln>
            <a:solidFill>
              <a:srgbClr val="FFC000"/>
            </a:solidFill>
          </a:ln>
        </p:spPr>
        <p:txBody>
          <a:bodyPr wrap="square" lIns="0" tIns="0" rIns="0" bIns="0" rtlCol="0">
            <a:spAutoFit/>
          </a:bodyPr>
          <a:lstStyle>
            <a:defPPr>
              <a:defRPr lang="en-US"/>
            </a:defPPr>
            <a:lvl1pPr>
              <a:lnSpc>
                <a:spcPct val="130000"/>
              </a:lnSpc>
              <a:defRPr sz="2400">
                <a:latin typeface="Arial" panose="020B0604020202090204" pitchFamily="34" charset="0"/>
                <a:ea typeface="微软雅黑" panose="020B0503020204020204" charset="-122"/>
              </a:defRPr>
            </a:lvl1pPr>
          </a:lstStyle>
          <a:p>
            <a:pPr algn="ctr">
              <a:lnSpc>
                <a:spcPct val="100000"/>
              </a:lnSpc>
            </a:pPr>
            <a:r>
              <a:rPr lang="zh-CN" altLang="en-US" sz="2800" b="1">
                <a:solidFill>
                  <a:srgbClr val="FF0000"/>
                </a:solidFill>
                <a:latin typeface="华文宋体" panose="02010600040101010101" charset="-122"/>
                <a:ea typeface="华文宋体" panose="02010600040101010101" charset="-122"/>
              </a:rPr>
              <a:t>街上的行人</a:t>
            </a:r>
            <a:endParaRPr lang="zh-CN" altLang="en-US" sz="2800" b="1">
              <a:solidFill>
                <a:srgbClr val="FF0000"/>
              </a:solidFill>
              <a:latin typeface="华文宋体" panose="02010600040101010101" charset="-122"/>
              <a:ea typeface="华文宋体" panose="02010600040101010101" charset="-122"/>
            </a:endParaRPr>
          </a:p>
        </p:txBody>
      </p:sp>
      <p:pic>
        <p:nvPicPr>
          <p:cNvPr id="32" name="图片 31" descr="303b32313537363135373bb2e6"/>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924560" y="5970905"/>
            <a:ext cx="733425" cy="733425"/>
          </a:xfrm>
          <a:prstGeom prst="rect">
            <a:avLst/>
          </a:prstGeom>
        </p:spPr>
      </p:pic>
      <p:pic>
        <p:nvPicPr>
          <p:cNvPr id="31" name="图片 30" descr="303b32313537363135373bb2e6"/>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3940175" y="5970905"/>
            <a:ext cx="733425" cy="733425"/>
          </a:xfrm>
          <a:prstGeom prst="rect">
            <a:avLst/>
          </a:prstGeom>
        </p:spPr>
      </p:pic>
      <p:pic>
        <p:nvPicPr>
          <p:cNvPr id="19" name="图片 18" descr="303b32313537363135373bb2e6"/>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955790" y="5970905"/>
            <a:ext cx="733425" cy="733425"/>
          </a:xfrm>
          <a:prstGeom prst="rect">
            <a:avLst/>
          </a:prstGeom>
        </p:spPr>
      </p:pic>
      <p:pic>
        <p:nvPicPr>
          <p:cNvPr id="77" name="图片 76"/>
          <p:cNvPicPr>
            <a:picLocks noChangeAspect="1"/>
          </p:cNvPicPr>
          <p:nvPr>
            <p:custDataLst>
              <p:tags r:id="rId25"/>
            </p:custDataLst>
          </p:nvPr>
        </p:nvPicPr>
        <p:blipFill>
          <a:blip r:embed="rId26">
            <a:extLst>
              <a:ext uri="{28A0092B-C50C-407E-A947-70E740481C1C}">
                <a14:useLocalDpi xmlns:a14="http://schemas.microsoft.com/office/drawing/2010/main" val="0"/>
              </a:ext>
            </a:extLst>
          </a:blip>
          <a:stretch>
            <a:fillRect/>
          </a:stretch>
        </p:blipFill>
        <p:spPr>
          <a:xfrm>
            <a:off x="9364719" y="1985851"/>
            <a:ext cx="2681615" cy="2222983"/>
          </a:xfrm>
          <a:prstGeom prst="rect">
            <a:avLst/>
          </a:prstGeom>
        </p:spPr>
      </p:pic>
      <p:cxnSp>
        <p:nvCxnSpPr>
          <p:cNvPr id="74" name="直接箭头连接符 73"/>
          <p:cNvCxnSpPr/>
          <p:nvPr>
            <p:custDataLst>
              <p:tags r:id="rId27"/>
            </p:custDataLst>
          </p:nvPr>
        </p:nvCxnSpPr>
        <p:spPr>
          <a:xfrm flipH="1">
            <a:off x="9169735" y="722507"/>
            <a:ext cx="0" cy="5187689"/>
          </a:xfrm>
          <a:prstGeom prst="straightConnector1">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文本框 74"/>
          <p:cNvSpPr txBox="1"/>
          <p:nvPr>
            <p:custDataLst>
              <p:tags r:id="rId28"/>
            </p:custDataLst>
          </p:nvPr>
        </p:nvSpPr>
        <p:spPr>
          <a:xfrm>
            <a:off x="9344443" y="858169"/>
            <a:ext cx="2339997" cy="1168400"/>
          </a:xfrm>
          <a:prstGeom prst="rect">
            <a:avLst/>
          </a:prstGeom>
          <a:noFill/>
          <a:ln w="9525">
            <a:noFill/>
          </a:ln>
        </p:spPr>
        <p:txBody>
          <a:bodyPr wrap="square">
            <a:spAutoFit/>
          </a:bodyPr>
          <a:lstStyle/>
          <a:p>
            <a:pPr>
              <a:lnSpc>
                <a:spcPct val="125000"/>
              </a:lnSpc>
            </a:pPr>
            <a:r>
              <a:rPr lang="zh-CN" altLang="en-US" sz="2800">
                <a:solidFill>
                  <a:srgbClr val="0000FF"/>
                </a:solidFill>
                <a:latin typeface="微软雅黑" panose="020B0503020204020204" charset="-122"/>
                <a:ea typeface="微软雅黑" panose="020B0503020204020204" charset="-122"/>
              </a:rPr>
              <a:t>犯罪团伙是集体吗？</a:t>
            </a:r>
            <a:endParaRPr lang="zh-CN" altLang="en-US" sz="2400">
              <a:solidFill>
                <a:srgbClr val="0000FF"/>
              </a:solidFill>
            </a:endParaRPr>
          </a:p>
        </p:txBody>
      </p:sp>
      <p:sp>
        <p:nvSpPr>
          <p:cNvPr id="79" name="文本框 3"/>
          <p:cNvSpPr txBox="1"/>
          <p:nvPr>
            <p:custDataLst>
              <p:tags r:id="rId29"/>
            </p:custDataLst>
          </p:nvPr>
        </p:nvSpPr>
        <p:spPr>
          <a:xfrm>
            <a:off x="9464227" y="3361943"/>
            <a:ext cx="2019601" cy="2646045"/>
          </a:xfrm>
          <a:prstGeom prst="rect">
            <a:avLst/>
          </a:prstGeom>
          <a:noFill/>
          <a:ln w="9525">
            <a:noFill/>
          </a:ln>
        </p:spPr>
        <p:txBody>
          <a:bodyPr wrap="square">
            <a:spAutoFit/>
          </a:bodyPr>
          <a:lstStyle>
            <a:defPPr>
              <a:defRPr lang="en-US"/>
            </a:defPPr>
            <a:lvl1pPr>
              <a:defRPr sz="3200">
                <a:latin typeface="微软雅黑" panose="020B0503020204020204" charset="-122"/>
                <a:ea typeface="微软雅黑" panose="020B0503020204020204" charset="-122"/>
              </a:defRPr>
            </a:lvl1pPr>
          </a:lstStyle>
          <a:p>
            <a:r>
              <a:rPr lang="en-US" altLang="zh-CN" sz="16600" b="1">
                <a:ln>
                  <a:solidFill>
                    <a:srgbClr val="CCFFCC"/>
                  </a:solidFill>
                </a:ln>
                <a:solidFill>
                  <a:srgbClr val="FF0000"/>
                </a:solidFill>
                <a:latin typeface="幼圆" panose="02010509060101010101" pitchFamily="49" charset="-122"/>
                <a:ea typeface="幼圆" panose="02010509060101010101" pitchFamily="49" charset="-122"/>
              </a:rPr>
              <a:t>×</a:t>
            </a:r>
            <a:endParaRPr lang="zh-CN" altLang="en-US" sz="16600" b="1">
              <a:ln>
                <a:solidFill>
                  <a:srgbClr val="CCFFCC"/>
                </a:solidFill>
              </a:ln>
              <a:solidFill>
                <a:srgbClr val="FF0000"/>
              </a:solidFill>
              <a:latin typeface="幼圆" panose="02010509060101010101" pitchFamily="49" charset="-122"/>
              <a:ea typeface="幼圆"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p:tgtEl>
                                          <p:spTgt spid="32"/>
                                        </p:tgtEl>
                                        <p:attrNameLst>
                                          <p:attrName>ppt_y</p:attrName>
                                        </p:attrNameLst>
                                      </p:cBhvr>
                                      <p:tavLst>
                                        <p:tav tm="0">
                                          <p:val>
                                            <p:strVal val="#ppt_y+#ppt_h*1.125000"/>
                                          </p:val>
                                        </p:tav>
                                        <p:tav tm="100000">
                                          <p:val>
                                            <p:strVal val="#ppt_y"/>
                                          </p:val>
                                        </p:tav>
                                      </p:tavLst>
                                    </p:anim>
                                    <p:animEffect transition="in" filter="wipe(up)">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ppt_y</p:attrName>
                                        </p:attrNameLst>
                                      </p:cBhvr>
                                      <p:tavLst>
                                        <p:tav tm="0">
                                          <p:val>
                                            <p:strVal val="#ppt_y+#ppt_h*1.125000"/>
                                          </p:val>
                                        </p:tav>
                                        <p:tav tm="100000">
                                          <p:val>
                                            <p:strVal val="#ppt_y"/>
                                          </p:val>
                                        </p:tav>
                                      </p:tavLst>
                                    </p:anim>
                                    <p:animEffect transition="in" filter="wipe(up)">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11031855" y="0"/>
            <a:ext cx="1183005" cy="88074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918210" cy="683895"/>
          </a:xfrm>
          <a:prstGeom prst="rect">
            <a:avLst/>
          </a:prstGeom>
        </p:spPr>
      </p:pic>
      <p:sp>
        <p:nvSpPr>
          <p:cNvPr id="12" name="圆角矩形 11"/>
          <p:cNvSpPr/>
          <p:nvPr/>
        </p:nvSpPr>
        <p:spPr>
          <a:xfrm>
            <a:off x="2542925" y="1605915"/>
            <a:ext cx="1080000" cy="75565"/>
          </a:xfrm>
          <a:prstGeom prst="roundRect">
            <a:avLst>
              <a:gd name="adj" fmla="val 50000"/>
            </a:avLst>
          </a:prstGeom>
          <a:solidFill>
            <a:srgbClr val="723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4997450" y="2082165"/>
            <a:ext cx="6682105" cy="3539490"/>
          </a:xfrm>
          <a:prstGeom prst="rect">
            <a:avLst/>
          </a:prstGeom>
          <a:solidFill>
            <a:srgbClr val="723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5299075" y="2249805"/>
            <a:ext cx="6079490" cy="2848610"/>
          </a:xfrm>
          <a:prstGeom prst="rect">
            <a:avLst/>
          </a:prstGeom>
          <a:noFill/>
        </p:spPr>
        <p:txBody>
          <a:bodyPr wrap="square" rtlCol="0">
            <a:spAutoFit/>
          </a:bodyPr>
          <a:p>
            <a:pPr algn="just">
              <a:lnSpc>
                <a:spcPct val="160000"/>
              </a:lnSpc>
            </a:pPr>
            <a:r>
              <a:rPr lang="zh-CN" altLang="en-US" sz="2800" b="1" u="sng">
                <a:solidFill>
                  <a:schemeClr val="bg1"/>
                </a:solidFill>
                <a:latin typeface="宋体" charset="0"/>
                <a:ea typeface="宋体" charset="0"/>
                <a:cs typeface="Comic Sans MS" panose="030F0902030302020204" charset="0"/>
                <a:sym typeface="+mn-ea"/>
              </a:rPr>
              <a:t>集体是人们联合起来的有组织的整体。</a:t>
            </a:r>
            <a:endParaRPr lang="zh-CN" altLang="en-US" sz="2800" b="1">
              <a:solidFill>
                <a:schemeClr val="bg1"/>
              </a:solidFill>
              <a:latin typeface="宋体" charset="0"/>
              <a:ea typeface="宋体" charset="0"/>
              <a:cs typeface="Comic Sans MS" panose="030F0902030302020204" charset="0"/>
              <a:sym typeface="+mn-ea"/>
            </a:endParaRPr>
          </a:p>
          <a:p>
            <a:pPr algn="just">
              <a:lnSpc>
                <a:spcPct val="160000"/>
              </a:lnSpc>
            </a:pPr>
            <a:r>
              <a:rPr lang="zh-CN" altLang="en-US" sz="2800" b="1" dirty="0">
                <a:solidFill>
                  <a:schemeClr val="bg1"/>
                </a:solidFill>
                <a:latin typeface="宋体" charset="0"/>
                <a:ea typeface="宋体" charset="0"/>
                <a:cs typeface="Comic Sans MS" panose="030F0902030302020204" charset="0"/>
                <a:sym typeface="+mn-ea"/>
              </a:rPr>
              <a:t>集体并不是成员的简单相加，而是有共同目标、分工明确的整体。</a:t>
            </a:r>
            <a:endParaRPr lang="zh-CN" altLang="en-US" sz="2800" b="1" dirty="0">
              <a:solidFill>
                <a:schemeClr val="bg1"/>
              </a:solidFill>
              <a:latin typeface="微软雅黑" panose="020B0503020204020204" charset="-122"/>
              <a:ea typeface="微软雅黑" panose="020B0503020204020204" charset="-122"/>
              <a:cs typeface="Comic Sans MS" panose="030F0902030302020204" charset="0"/>
              <a:sym typeface="+mn-ea"/>
            </a:endParaRPr>
          </a:p>
          <a:p>
            <a:pPr algn="just">
              <a:lnSpc>
                <a:spcPct val="160000"/>
              </a:lnSpc>
            </a:pPr>
            <a:endParaRPr lang="zh-CN" altLang="en-US" sz="2800" b="1" dirty="0">
              <a:solidFill>
                <a:schemeClr val="bg1"/>
              </a:solidFill>
              <a:latin typeface="微软雅黑" panose="020B0503020204020204" charset="-122"/>
              <a:ea typeface="微软雅黑" panose="020B0503020204020204" charset="-122"/>
              <a:cs typeface="Comic Sans MS" panose="030F0902030302020204" charset="0"/>
              <a:sym typeface="+mn-ea"/>
            </a:endParaRPr>
          </a:p>
        </p:txBody>
      </p:sp>
      <p:sp>
        <p:nvSpPr>
          <p:cNvPr id="3" name="文本框 2"/>
          <p:cNvSpPr txBox="1"/>
          <p:nvPr/>
        </p:nvSpPr>
        <p:spPr>
          <a:xfrm>
            <a:off x="2386965" y="683895"/>
            <a:ext cx="6478905" cy="829945"/>
          </a:xfrm>
          <a:prstGeom prst="rect">
            <a:avLst/>
          </a:prstGeom>
          <a:noFill/>
        </p:spPr>
        <p:txBody>
          <a:bodyPr wrap="square" rtlCol="0">
            <a:spAutoFit/>
          </a:bodyPr>
          <a:p>
            <a:r>
              <a:rPr lang="zh-CN" altLang="en-US" sz="4800" b="1">
                <a:solidFill>
                  <a:srgbClr val="773CF4"/>
                </a:solidFill>
                <a:latin typeface="微软雅黑" panose="020B0503020204020204" charset="-122"/>
                <a:ea typeface="微软雅黑" panose="020B0503020204020204" charset="-122"/>
              </a:rPr>
              <a:t>笔记</a:t>
            </a:r>
            <a:r>
              <a:rPr lang="en-US" altLang="zh-CN" sz="4800" b="1">
                <a:solidFill>
                  <a:srgbClr val="773CF4"/>
                </a:solidFill>
                <a:latin typeface="微软雅黑" panose="020B0503020204020204" charset="-122"/>
                <a:ea typeface="微软雅黑" panose="020B0503020204020204" charset="-122"/>
              </a:rPr>
              <a:t>1</a:t>
            </a:r>
            <a:r>
              <a:rPr lang="zh-CN" altLang="en-US" sz="4800" b="1">
                <a:solidFill>
                  <a:srgbClr val="773CF4"/>
                </a:solidFill>
                <a:latin typeface="微软雅黑" panose="020B0503020204020204" charset="-122"/>
                <a:ea typeface="微软雅黑" panose="020B0503020204020204" charset="-122"/>
              </a:rPr>
              <a:t>：集体的含义？</a:t>
            </a:r>
            <a:endParaRPr lang="zh-CN" altLang="en-US" sz="4800" b="1">
              <a:solidFill>
                <a:srgbClr val="773CF4"/>
              </a:solidFill>
              <a:latin typeface="微软雅黑" panose="020B0503020204020204" charset="-122"/>
              <a:ea typeface="微软雅黑" panose="020B0503020204020204" charset="-122"/>
            </a:endParaRPr>
          </a:p>
        </p:txBody>
      </p:sp>
      <p:pic>
        <p:nvPicPr>
          <p:cNvPr id="10" name="图片 9"/>
          <p:cNvPicPr>
            <a:picLocks noChangeAspect="1"/>
          </p:cNvPicPr>
          <p:nvPr/>
        </p:nvPicPr>
        <p:blipFill>
          <a:blip r:embed="rId3"/>
          <a:stretch>
            <a:fillRect/>
          </a:stretch>
        </p:blipFill>
        <p:spPr>
          <a:xfrm>
            <a:off x="546735" y="2082165"/>
            <a:ext cx="4450715" cy="3539490"/>
          </a:xfrm>
          <a:prstGeom prst="rect">
            <a:avLst/>
          </a:prstGeom>
        </p:spPr>
      </p:pic>
      <p:pic>
        <p:nvPicPr>
          <p:cNvPr id="28" name="图片 27" descr="4521323"/>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92700" y="2618105"/>
            <a:ext cx="323850" cy="323850"/>
          </a:xfrm>
          <a:prstGeom prst="rect">
            <a:avLst/>
          </a:prstGeom>
        </p:spPr>
      </p:pic>
      <p:pic>
        <p:nvPicPr>
          <p:cNvPr id="22" name="图片 21" descr="4521323"/>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92700" y="3267710"/>
            <a:ext cx="323850" cy="323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1"/>
            </p:custDataLst>
          </p:nvPr>
        </p:nvGrpSpPr>
        <p:grpSpPr>
          <a:xfrm>
            <a:off x="340360" y="3782060"/>
            <a:ext cx="11511280" cy="889635"/>
            <a:chOff x="1148315" y="5693500"/>
            <a:chExt cx="11038011" cy="1007237"/>
          </a:xfrm>
        </p:grpSpPr>
        <p:sp>
          <p:nvSpPr>
            <p:cNvPr id="23" name="文本框 22"/>
            <p:cNvSpPr txBox="1"/>
            <p:nvPr>
              <p:custDataLst>
                <p:tags r:id="rId2"/>
              </p:custDataLst>
            </p:nvPr>
          </p:nvSpPr>
          <p:spPr>
            <a:xfrm>
              <a:off x="2180996" y="5693500"/>
              <a:ext cx="10005330" cy="834691"/>
            </a:xfrm>
            <a:prstGeom prst="rect">
              <a:avLst/>
            </a:prstGeom>
            <a:noFill/>
          </p:spPr>
          <p:txBody>
            <a:bodyPr wrap="square" rtlCol="0">
              <a:spAutoFit/>
            </a:bodyPr>
            <a:lstStyle/>
            <a:p>
              <a:pPr marR="0" defTabSz="914400" fontAlgn="auto">
                <a:lnSpc>
                  <a:spcPct val="150000"/>
                </a:lnSpc>
                <a:spcBef>
                  <a:spcPct val="0"/>
                </a:spcBef>
                <a:spcAft>
                  <a:spcPct val="0"/>
                </a:spcAft>
                <a:buClrTx/>
                <a:buSzTx/>
                <a:defRPr/>
              </a:pPr>
              <a:r>
                <a:rPr lang="zh-CN" altLang="en-US" sz="2800" b="1">
                  <a:solidFill>
                    <a:sysClr val="windowText" lastClr="000000"/>
                  </a:solidFill>
                  <a:latin typeface="微软雅黑" panose="020B0503020204020204" charset="-122"/>
                  <a:ea typeface="微软雅黑" panose="020B0503020204020204" charset="-122"/>
                  <a:cs typeface="+mn-ea"/>
                  <a:sym typeface="+mn-ea"/>
                </a:rPr>
                <a:t>在上面两个集体中，人们感受到的温暖哪一个更多一些？为什么</a:t>
              </a:r>
              <a:endParaRPr kumimoji="0" lang="zh-CN" altLang="en-US" sz="2800" b="1" kern="1200" cap="none" spc="0" normalizeH="0" baseline="0" noProof="0">
                <a:solidFill>
                  <a:sysClr val="windowText" lastClr="000000"/>
                </a:solidFill>
                <a:latin typeface="微软雅黑" panose="020B0503020204020204" charset="-122"/>
                <a:ea typeface="微软雅黑" panose="020B0503020204020204" charset="-122"/>
                <a:cs typeface="+mn-ea"/>
                <a:sym typeface="+mn-ea"/>
              </a:endParaRPr>
            </a:p>
          </p:txBody>
        </p:sp>
        <p:pic>
          <p:nvPicPr>
            <p:cNvPr id="42000" name="图片 2"/>
            <p:cNvPicPr>
              <a:picLocks noChangeAspect="1"/>
            </p:cNvPicPr>
            <p:nvPr>
              <p:custDataLst>
                <p:tags r:id="rId3"/>
              </p:custDataLst>
            </p:nvPr>
          </p:nvPicPr>
          <p:blipFill>
            <a:blip r:embed="rId4"/>
            <a:stretch>
              <a:fillRect/>
            </a:stretch>
          </p:blipFill>
          <p:spPr>
            <a:xfrm>
              <a:off x="1148315" y="5803231"/>
              <a:ext cx="897506" cy="897506"/>
            </a:xfrm>
            <a:prstGeom prst="rect">
              <a:avLst/>
            </a:prstGeom>
            <a:noFill/>
            <a:ln w="9525">
              <a:noFill/>
            </a:ln>
          </p:spPr>
        </p:pic>
      </p:grpSp>
      <p:sp>
        <p:nvSpPr>
          <p:cNvPr id="22" name="矩形 21"/>
          <p:cNvSpPr/>
          <p:nvPr>
            <p:custDataLst>
              <p:tags r:id="rId5"/>
            </p:custDataLst>
          </p:nvPr>
        </p:nvSpPr>
        <p:spPr>
          <a:xfrm>
            <a:off x="520277" y="4935220"/>
            <a:ext cx="11150600" cy="1336675"/>
          </a:xfrm>
          <a:prstGeom prst="rect">
            <a:avLst/>
          </a:prstGeom>
        </p:spPr>
        <p:txBody>
          <a:bodyPr wrap="square" lIns="45708" tIns="22852" rIns="45708" bIns="22852">
            <a:spAutoFit/>
          </a:bodyPr>
          <a:lstStyle/>
          <a:p>
            <a:pPr>
              <a:lnSpc>
                <a:spcPct val="150000"/>
              </a:lnSpc>
              <a:spcBef>
                <a:spcPts val="0"/>
              </a:spcBef>
              <a:spcAft>
                <a:spcPts val="0"/>
              </a:spcAft>
            </a:pPr>
            <a:r>
              <a:rPr lang="en-US" altLang="zh-CN" sz="2800" b="1" noProof="1">
                <a:solidFill>
                  <a:srgbClr val="0000FF"/>
                </a:solidFill>
                <a:latin typeface="微软雅黑" panose="020B0503020204020204" charset="-122"/>
                <a:ea typeface="微软雅黑" panose="020B0503020204020204" charset="-122"/>
                <a:cs typeface="宋体" panose="02010600030101010101" pitchFamily="2" charset="-122"/>
              </a:rPr>
              <a:t>  </a:t>
            </a:r>
            <a:r>
              <a:rPr lang="en-US" altLang="zh-CN" sz="2800" b="1" noProof="1">
                <a:solidFill>
                  <a:srgbClr val="7030A0"/>
                </a:solidFill>
                <a:latin typeface="微软雅黑" panose="020B0503020204020204" charset="-122"/>
                <a:ea typeface="微软雅黑" panose="020B0503020204020204" charset="-122"/>
                <a:cs typeface="宋体" panose="02010600030101010101" pitchFamily="2" charset="-122"/>
              </a:rPr>
              <a:t>   </a:t>
            </a:r>
            <a:r>
              <a:rPr lang="zh-CN" altLang="en-US" sz="2800" b="1" noProof="1">
                <a:solidFill>
                  <a:schemeClr val="tx1"/>
                </a:solidFill>
                <a:latin typeface="华文宋体" panose="02010600040101010101" charset="-122"/>
                <a:ea typeface="华文宋体" panose="02010600040101010101" charset="-122"/>
                <a:cs typeface="华文宋体" panose="02010600040101010101" charset="-122"/>
              </a:rPr>
              <a:t>（</a:t>
            </a:r>
            <a:r>
              <a:rPr lang="en-US" altLang="zh-CN" sz="2800" b="1" noProof="1">
                <a:solidFill>
                  <a:schemeClr val="tx1"/>
                </a:solidFill>
                <a:latin typeface="华文宋体" panose="02010600040101010101" charset="-122"/>
                <a:ea typeface="华文宋体" panose="02010600040101010101" charset="-122"/>
                <a:cs typeface="华文宋体" panose="02010600040101010101" charset="-122"/>
              </a:rPr>
              <a:t>1</a:t>
            </a:r>
            <a:r>
              <a:rPr lang="zh-CN" altLang="en-US" sz="2800" b="1" noProof="1">
                <a:solidFill>
                  <a:schemeClr val="tx1"/>
                </a:solidFill>
                <a:latin typeface="华文宋体" panose="02010600040101010101" charset="-122"/>
                <a:ea typeface="华文宋体" panose="02010600040101010101" charset="-122"/>
                <a:cs typeface="华文宋体" panose="02010600040101010101" charset="-122"/>
              </a:rPr>
              <a:t>）一般来说，集体的</a:t>
            </a:r>
            <a:r>
              <a:rPr lang="zh-CN" altLang="en-US" sz="2800" b="1" noProof="1">
                <a:solidFill>
                  <a:srgbClr val="C00000"/>
                </a:solidFill>
                <a:latin typeface="华文宋体" panose="02010600040101010101" charset="-122"/>
                <a:ea typeface="华文宋体" panose="02010600040101010101" charset="-122"/>
                <a:cs typeface="华文宋体" panose="02010600040101010101" charset="-122"/>
              </a:rPr>
              <a:t>联结度</a:t>
            </a:r>
            <a:r>
              <a:rPr lang="zh-CN" altLang="en-US" sz="2800" b="1" noProof="1">
                <a:solidFill>
                  <a:schemeClr val="tx1"/>
                </a:solidFill>
                <a:latin typeface="华文宋体" panose="02010600040101010101" charset="-122"/>
                <a:ea typeface="华文宋体" panose="02010600040101010101" charset="-122"/>
                <a:cs typeface="华文宋体" panose="02010600040101010101" charset="-122"/>
              </a:rPr>
              <a:t>越高，个体感受到的集体温暖就越多。我们每个人都有过集体生活的情感需要。</a:t>
            </a:r>
            <a:endParaRPr lang="zh-CN" altLang="en-US" sz="2800" b="1" noProof="1">
              <a:solidFill>
                <a:schemeClr val="tx1"/>
              </a:solidFill>
              <a:latin typeface="华文宋体" panose="02010600040101010101" charset="-122"/>
              <a:ea typeface="华文宋体" panose="02010600040101010101" charset="-122"/>
              <a:cs typeface="华文宋体" panose="02010600040101010101" charset="-122"/>
            </a:endParaRPr>
          </a:p>
        </p:txBody>
      </p:sp>
      <p:pic>
        <p:nvPicPr>
          <p:cNvPr id="1028" name="Picture 4"/>
          <p:cNvPicPr>
            <a:picLocks noChangeAspect="1" noChangeArrowheads="1"/>
          </p:cNvPicPr>
          <p:nvPr>
            <p:custDataLst>
              <p:tags r:id="rId6"/>
            </p:custDataLst>
          </p:nvPr>
        </p:nvPicPr>
        <p:blipFill>
          <a:blip r:embed="rId7"/>
          <a:srcRect l="14054" t="14426" r="13255" b="29671"/>
          <a:stretch>
            <a:fillRect/>
          </a:stretch>
        </p:blipFill>
        <p:spPr bwMode="auto">
          <a:xfrm>
            <a:off x="5876925" y="288925"/>
            <a:ext cx="5758815" cy="332613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图片 1"/>
          <p:cNvPicPr>
            <a:picLocks noChangeAspect="1"/>
          </p:cNvPicPr>
          <p:nvPr>
            <p:custDataLst>
              <p:tags r:id="rId8"/>
            </p:custDataLst>
          </p:nvPr>
        </p:nvPicPr>
        <p:blipFill>
          <a:blip r:embed="rId9"/>
          <a:stretch>
            <a:fillRect/>
          </a:stretch>
        </p:blipFill>
        <p:spPr>
          <a:xfrm>
            <a:off x="420371" y="177800"/>
            <a:ext cx="5166360" cy="3437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812005" y="195772"/>
            <a:ext cx="10060940" cy="758633"/>
            <a:chOff x="286710" y="293709"/>
            <a:chExt cx="5734121" cy="596627"/>
          </a:xfrm>
        </p:grpSpPr>
        <p:sp>
          <p:nvSpPr>
            <p:cNvPr id="8" name="矩形 7"/>
            <p:cNvSpPr/>
            <p:nvPr>
              <p:custDataLst>
                <p:tags r:id="rId2"/>
              </p:custDataLst>
            </p:nvPr>
          </p:nvSpPr>
          <p:spPr>
            <a:xfrm>
              <a:off x="286710" y="293709"/>
              <a:ext cx="5734121" cy="507386"/>
            </a:xfrm>
            <a:prstGeom prst="rect">
              <a:avLst/>
            </a:prstGeom>
          </p:spPr>
          <p:txBody>
            <a:bodyPr wrap="square">
              <a:spAutoFit/>
            </a:bodyPr>
            <a:lstStyle/>
            <a:p>
              <a:pPr algn="l" fontAlgn="auto">
                <a:defRPr/>
              </a:pPr>
              <a:r>
                <a:rPr lang="zh-CN" altLang="en-US" sz="3600" b="1" spc="300" noProof="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微软雅黑 Light" panose="020B0502040204020203" pitchFamily="34" charset="-122"/>
                </a:rPr>
                <a:t>集体的联结程度与哪些因素有关？</a:t>
              </a:r>
              <a:endParaRPr lang="zh-CN" altLang="en-US" sz="3600" b="1" spc="300" noProof="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微软雅黑 Light" panose="020B0502040204020203" pitchFamily="34" charset="-122"/>
              </a:endParaRPr>
            </a:p>
          </p:txBody>
        </p:sp>
        <p:cxnSp>
          <p:nvCxnSpPr>
            <p:cNvPr id="9" name="直接连接符 8"/>
            <p:cNvCxnSpPr/>
            <p:nvPr>
              <p:custDataLst>
                <p:tags r:id="rId3"/>
              </p:custDataLst>
            </p:nvPr>
          </p:nvCxnSpPr>
          <p:spPr>
            <a:xfrm>
              <a:off x="357373" y="868862"/>
              <a:ext cx="3120036" cy="21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文本框 129029"/>
          <p:cNvSpPr txBox="1">
            <a:spLocks noChangeArrowheads="1"/>
          </p:cNvSpPr>
          <p:nvPr>
            <p:custDataLst>
              <p:tags r:id="rId4"/>
            </p:custDataLst>
          </p:nvPr>
        </p:nvSpPr>
        <p:spPr bwMode="auto">
          <a:xfrm>
            <a:off x="811953" y="1040553"/>
            <a:ext cx="5875867" cy="4523105"/>
          </a:xfrm>
          <a:prstGeom prst="rect">
            <a:avLst/>
          </a:prstGeom>
          <a:noFill/>
          <a:ln w="38100">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defRPr>
                <a:solidFill>
                  <a:schemeClr val="tx1"/>
                </a:solidFill>
                <a:latin typeface="Arial" panose="020B0604020202090204" pitchFamily="34" charset="0"/>
                <a:ea typeface="宋体" panose="02010600030101010101" pitchFamily="2" charset="-122"/>
              </a:defRPr>
            </a:lvl1pPr>
            <a:lvl2pPr>
              <a:defRPr>
                <a:solidFill>
                  <a:schemeClr val="tx1"/>
                </a:solidFill>
                <a:latin typeface="Arial" panose="020B0604020202090204" pitchFamily="34" charset="0"/>
                <a:ea typeface="宋体" panose="02010600030101010101" pitchFamily="2" charset="-122"/>
              </a:defRPr>
            </a:lvl2pPr>
            <a:lvl3pPr>
              <a:defRPr>
                <a:solidFill>
                  <a:schemeClr val="tx1"/>
                </a:solidFill>
                <a:latin typeface="Arial" panose="020B0604020202090204" pitchFamily="34" charset="0"/>
                <a:ea typeface="宋体" panose="02010600030101010101" pitchFamily="2" charset="-122"/>
              </a:defRPr>
            </a:lvl3pPr>
            <a:lvl4pPr>
              <a:defRPr>
                <a:solidFill>
                  <a:schemeClr val="tx1"/>
                </a:solidFill>
                <a:latin typeface="Arial" panose="020B0604020202090204" pitchFamily="34" charset="0"/>
                <a:ea typeface="宋体" panose="02010600030101010101" pitchFamily="2" charset="-122"/>
              </a:defRPr>
            </a:lvl4pPr>
            <a:lvl5pPr>
              <a:defRPr>
                <a:solidFill>
                  <a:schemeClr val="tx1"/>
                </a:solidFill>
                <a:latin typeface="Arial" panose="020B0604020202090204" pitchFamily="34" charset="0"/>
                <a:ea typeface="宋体" panose="02010600030101010101" pitchFamily="2" charset="-122"/>
              </a:defRPr>
            </a:lvl5pPr>
            <a:lvl6pPr fontAlgn="base">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6pPr>
            <a:lvl7pPr fontAlgn="base">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7pPr>
            <a:lvl8pPr fontAlgn="base">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8pPr>
            <a:lvl9pPr fontAlgn="base">
              <a:spcBef>
                <a:spcPct val="0"/>
              </a:spcBef>
              <a:spcAft>
                <a:spcPct val="0"/>
              </a:spcAft>
              <a:buFont typeface="Arial" panose="020B0604020202090204" pitchFamily="34" charset="0"/>
              <a:defRPr>
                <a:solidFill>
                  <a:schemeClr val="tx1"/>
                </a:solidFill>
                <a:latin typeface="Arial" panose="020B0604020202090204" pitchFamily="34" charset="0"/>
                <a:ea typeface="宋体" panose="02010600030101010101" pitchFamily="2" charset="-122"/>
              </a:defRPr>
            </a:lvl9pPr>
          </a:lstStyle>
          <a:p>
            <a:pPr>
              <a:lnSpc>
                <a:spcPct val="150000"/>
              </a:lnSpc>
              <a:buFont typeface="Wingdings" panose="05000000000000000000" pitchFamily="2" charset="2"/>
              <a:buChar char="Ø"/>
            </a:pPr>
            <a:r>
              <a:rPr lang="zh-CN" altLang="en-US" sz="3200" b="1">
                <a:latin typeface="黑体" panose="02010609060101010101" charset="-122"/>
                <a:ea typeface="黑体" panose="02010609060101010101" charset="-122"/>
                <a:sym typeface="宋体" panose="02010600030101010101" pitchFamily="2" charset="-122"/>
              </a:rPr>
              <a:t>成员间</a:t>
            </a:r>
            <a:r>
              <a:rPr lang="zh-CN" altLang="en-US" sz="3200" b="1">
                <a:solidFill>
                  <a:srgbClr val="C00000"/>
                </a:solidFill>
                <a:latin typeface="黑体" panose="02010609060101010101" charset="-122"/>
                <a:ea typeface="黑体" panose="02010609060101010101" charset="-122"/>
                <a:sym typeface="宋体" panose="02010600030101010101" pitchFamily="2" charset="-122"/>
              </a:rPr>
              <a:t>相互关联的程度</a:t>
            </a:r>
            <a:endParaRPr lang="zh-CN" altLang="en-US" sz="3200" b="1">
              <a:latin typeface="黑体" panose="02010609060101010101" charset="-122"/>
              <a:ea typeface="黑体" panose="02010609060101010101" charset="-122"/>
              <a:sym typeface="宋体" panose="02010600030101010101" pitchFamily="2" charset="-122"/>
            </a:endParaRPr>
          </a:p>
          <a:p>
            <a:pPr>
              <a:lnSpc>
                <a:spcPct val="150000"/>
              </a:lnSpc>
              <a:buFont typeface="Wingdings" panose="05000000000000000000" pitchFamily="2" charset="2"/>
              <a:buChar char="Ø"/>
            </a:pPr>
            <a:r>
              <a:rPr lang="zh-CN" altLang="en-US" sz="3200" b="1">
                <a:latin typeface="黑体" panose="02010609060101010101" charset="-122"/>
                <a:ea typeface="黑体" panose="02010609060101010101" charset="-122"/>
                <a:sym typeface="宋体" panose="02010600030101010101" pitchFamily="2" charset="-122"/>
              </a:rPr>
              <a:t>成员间</a:t>
            </a:r>
            <a:r>
              <a:rPr lang="zh-CN" altLang="en-US" sz="3200" b="1">
                <a:solidFill>
                  <a:srgbClr val="C00000"/>
                </a:solidFill>
                <a:latin typeface="黑体" panose="02010609060101010101" charset="-122"/>
                <a:ea typeface="黑体" panose="02010609060101010101" charset="-122"/>
                <a:sym typeface="宋体" panose="02010600030101010101" pitchFamily="2" charset="-122"/>
              </a:rPr>
              <a:t>相互交流的频率</a:t>
            </a:r>
            <a:endParaRPr lang="zh-CN" altLang="en-US" sz="3200" b="1">
              <a:latin typeface="黑体" panose="02010609060101010101" charset="-122"/>
              <a:ea typeface="黑体" panose="02010609060101010101" charset="-122"/>
              <a:sym typeface="宋体" panose="02010600030101010101" pitchFamily="2" charset="-122"/>
            </a:endParaRPr>
          </a:p>
          <a:p>
            <a:pPr>
              <a:lnSpc>
                <a:spcPct val="150000"/>
              </a:lnSpc>
              <a:buFont typeface="Wingdings" panose="05000000000000000000" pitchFamily="2" charset="2"/>
              <a:buChar char="Ø"/>
            </a:pPr>
            <a:r>
              <a:rPr lang="zh-CN" altLang="en-US" sz="3200" b="1">
                <a:latin typeface="黑体" panose="02010609060101010101" charset="-122"/>
                <a:ea typeface="黑体" panose="02010609060101010101" charset="-122"/>
                <a:sym typeface="宋体" panose="02010600030101010101" pitchFamily="2" charset="-122"/>
              </a:rPr>
              <a:t>成员对</a:t>
            </a:r>
            <a:r>
              <a:rPr lang="zh-CN" altLang="en-US" sz="3200" b="1">
                <a:solidFill>
                  <a:srgbClr val="C00000"/>
                </a:solidFill>
                <a:latin typeface="黑体" panose="02010609060101010101" charset="-122"/>
                <a:ea typeface="黑体" panose="02010609060101010101" charset="-122"/>
                <a:sym typeface="宋体" panose="02010600030101010101" pitchFamily="2" charset="-122"/>
              </a:rPr>
              <a:t>共同目标</a:t>
            </a:r>
            <a:r>
              <a:rPr lang="zh-CN" altLang="en-US" sz="3200" b="1">
                <a:latin typeface="黑体" panose="02010609060101010101" charset="-122"/>
                <a:ea typeface="黑体" panose="02010609060101010101" charset="-122"/>
                <a:sym typeface="宋体" panose="02010600030101010101" pitchFamily="2" charset="-122"/>
              </a:rPr>
              <a:t>的共识程度</a:t>
            </a:r>
            <a:endParaRPr lang="zh-CN" altLang="en-US" sz="3200" b="1">
              <a:latin typeface="黑体" panose="02010609060101010101" charset="-122"/>
              <a:ea typeface="黑体" panose="02010609060101010101" charset="-122"/>
              <a:sym typeface="宋体" panose="02010600030101010101" pitchFamily="2" charset="-122"/>
            </a:endParaRPr>
          </a:p>
          <a:p>
            <a:pPr>
              <a:lnSpc>
                <a:spcPct val="150000"/>
              </a:lnSpc>
              <a:buFont typeface="Wingdings" panose="05000000000000000000" pitchFamily="2" charset="2"/>
              <a:buChar char="Ø"/>
            </a:pPr>
            <a:r>
              <a:rPr lang="zh-CN" altLang="en-US" sz="3200" b="1">
                <a:latin typeface="黑体" panose="02010609060101010101" charset="-122"/>
                <a:ea typeface="黑体" panose="02010609060101010101" charset="-122"/>
                <a:sym typeface="宋体" panose="02010600030101010101" pitchFamily="2" charset="-122"/>
              </a:rPr>
              <a:t>成员间的</a:t>
            </a:r>
            <a:r>
              <a:rPr lang="zh-CN" altLang="en-US" sz="3200" b="1">
                <a:solidFill>
                  <a:srgbClr val="C00000"/>
                </a:solidFill>
                <a:latin typeface="黑体" panose="02010609060101010101" charset="-122"/>
                <a:ea typeface="黑体" panose="02010609060101010101" charset="-122"/>
                <a:sym typeface="宋体" panose="02010600030101010101" pitchFamily="2" charset="-122"/>
              </a:rPr>
              <a:t>默契程度</a:t>
            </a:r>
            <a:endParaRPr lang="zh-CN" altLang="en-US" sz="3200" b="1">
              <a:solidFill>
                <a:srgbClr val="C00000"/>
              </a:solidFill>
              <a:latin typeface="黑体" panose="02010609060101010101" charset="-122"/>
              <a:ea typeface="黑体" panose="02010609060101010101" charset="-122"/>
              <a:sym typeface="宋体" panose="02010600030101010101" pitchFamily="2" charset="-122"/>
            </a:endParaRPr>
          </a:p>
          <a:p>
            <a:pPr>
              <a:lnSpc>
                <a:spcPct val="150000"/>
              </a:lnSpc>
              <a:buFont typeface="Wingdings" panose="05000000000000000000" pitchFamily="2" charset="2"/>
              <a:buChar char="Ø"/>
            </a:pPr>
            <a:r>
              <a:rPr lang="zh-CN" altLang="en-US" sz="3200" b="1">
                <a:solidFill>
                  <a:schemeClr val="tx1"/>
                </a:solidFill>
                <a:latin typeface="黑体" panose="02010609060101010101" charset="-122"/>
                <a:ea typeface="黑体" panose="02010609060101010101" charset="-122"/>
                <a:sym typeface="宋体" panose="02010600030101010101" pitchFamily="2" charset="-122"/>
              </a:rPr>
              <a:t>集体</a:t>
            </a:r>
            <a:r>
              <a:rPr lang="zh-CN" altLang="en-US" sz="3200" b="1">
                <a:latin typeface="黑体" panose="02010609060101010101" charset="-122"/>
                <a:ea typeface="黑体" panose="02010609060101010101" charset="-122"/>
                <a:sym typeface="宋体" panose="02010600030101010101" pitchFamily="2" charset="-122"/>
              </a:rPr>
              <a:t>对成员的</a:t>
            </a:r>
            <a:r>
              <a:rPr lang="zh-CN" altLang="en-US" sz="3200" b="1">
                <a:solidFill>
                  <a:srgbClr val="C00000"/>
                </a:solidFill>
                <a:latin typeface="黑体" panose="02010609060101010101" charset="-122"/>
                <a:ea typeface="黑体" panose="02010609060101010101" charset="-122"/>
                <a:sym typeface="宋体" panose="02010600030101010101" pitchFamily="2" charset="-122"/>
              </a:rPr>
              <a:t>重要性</a:t>
            </a:r>
            <a:endParaRPr lang="zh-CN" altLang="en-US" sz="3200" b="1">
              <a:latin typeface="黑体" panose="02010609060101010101" charset="-122"/>
              <a:ea typeface="黑体" panose="02010609060101010101" charset="-122"/>
              <a:sym typeface="宋体" panose="02010600030101010101" pitchFamily="2" charset="-122"/>
            </a:endParaRPr>
          </a:p>
          <a:p>
            <a:pPr>
              <a:lnSpc>
                <a:spcPct val="150000"/>
              </a:lnSpc>
              <a:buFont typeface="Wingdings" panose="05000000000000000000" pitchFamily="2" charset="2"/>
              <a:buChar char="Ø"/>
            </a:pPr>
            <a:r>
              <a:rPr lang="zh-CN" altLang="en-US" sz="3200" b="1">
                <a:latin typeface="黑体" panose="02010609060101010101" charset="-122"/>
                <a:ea typeface="黑体" panose="02010609060101010101" charset="-122"/>
                <a:sym typeface="宋体" panose="02010600030101010101" pitchFamily="2" charset="-122"/>
              </a:rPr>
              <a:t>集体存在的</a:t>
            </a:r>
            <a:r>
              <a:rPr lang="zh-CN" altLang="en-US" sz="3200" b="1">
                <a:solidFill>
                  <a:srgbClr val="C00000"/>
                </a:solidFill>
                <a:latin typeface="黑体" panose="02010609060101010101" charset="-122"/>
                <a:ea typeface="黑体" panose="02010609060101010101" charset="-122"/>
                <a:sym typeface="宋体" panose="02010600030101010101" pitchFamily="2" charset="-122"/>
              </a:rPr>
              <a:t>时间长短</a:t>
            </a:r>
            <a:r>
              <a:rPr lang="zh-CN" altLang="en-US" sz="3200" b="1">
                <a:latin typeface="黑体" panose="02010609060101010101" charset="-122"/>
                <a:ea typeface="黑体" panose="02010609060101010101" charset="-122"/>
                <a:sym typeface="宋体" panose="02010600030101010101" pitchFamily="2" charset="-122"/>
              </a:rPr>
              <a:t>  </a:t>
            </a:r>
            <a:endParaRPr lang="zh-CN" altLang="en-US" sz="3200" b="1">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1" name="Picture 2" descr="公司的团结。团队合作精神。通向成功的公司..."/>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b="1857"/>
          <a:stretch>
            <a:fillRect/>
          </a:stretch>
        </p:blipFill>
        <p:spPr bwMode="auto">
          <a:xfrm>
            <a:off x="10010140" y="76200"/>
            <a:ext cx="2181860" cy="689694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custDataLst>
              <p:tags r:id="rId7"/>
            </p:custDataLst>
          </p:nvPr>
        </p:nvGrpSpPr>
        <p:grpSpPr>
          <a:xfrm>
            <a:off x="7186931" y="1418591"/>
            <a:ext cx="1209040" cy="2590165"/>
            <a:chOff x="7046141" y="1418862"/>
            <a:chExt cx="1350010" cy="2590165"/>
          </a:xfrm>
        </p:grpSpPr>
        <p:sp>
          <p:nvSpPr>
            <p:cNvPr id="2" name="流程图: 联系 1"/>
            <p:cNvSpPr/>
            <p:nvPr>
              <p:custDataLst>
                <p:tags r:id="rId8"/>
              </p:custDataLst>
            </p:nvPr>
          </p:nvSpPr>
          <p:spPr>
            <a:xfrm>
              <a:off x="7046141" y="1418862"/>
              <a:ext cx="1350010" cy="2590165"/>
            </a:xfrm>
            <a:prstGeom prst="flowChartConnector">
              <a:avLst/>
            </a:prstGeom>
            <a:noFill/>
            <a:ln w="57150">
              <a:solidFill>
                <a:srgbClr val="C6493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
          <p:nvSpPr>
            <p:cNvPr id="3" name="文本框 2"/>
            <p:cNvSpPr txBox="1"/>
            <p:nvPr>
              <p:custDataLst>
                <p:tags r:id="rId9"/>
              </p:custDataLst>
            </p:nvPr>
          </p:nvSpPr>
          <p:spPr>
            <a:xfrm>
              <a:off x="7342270" y="1418862"/>
              <a:ext cx="757555" cy="2306955"/>
            </a:xfrm>
            <a:prstGeom prst="rect">
              <a:avLst/>
            </a:prstGeom>
            <a:noFill/>
          </p:spPr>
          <p:txBody>
            <a:bodyPr wrap="square" rtlCol="0">
              <a:spAutoFit/>
            </a:bodyPr>
            <a:lstStyle/>
            <a:p>
              <a:r>
                <a:rPr lang="zh-CN" altLang="en-US" sz="3600" b="1">
                  <a:solidFill>
                    <a:srgbClr val="C00000"/>
                  </a:solidFill>
                </a:rPr>
                <a:t>个人因素</a:t>
              </a:r>
              <a:endParaRPr lang="zh-CN" altLang="en-US" sz="3600" b="1">
                <a:solidFill>
                  <a:srgbClr val="C00000"/>
                </a:solidFill>
              </a:endParaRPr>
            </a:p>
          </p:txBody>
        </p:sp>
      </p:grpSp>
      <p:sp>
        <p:nvSpPr>
          <p:cNvPr id="6" name="圆角矩形 5"/>
          <p:cNvSpPr/>
          <p:nvPr>
            <p:custDataLst>
              <p:tags r:id="rId10"/>
            </p:custDataLst>
          </p:nvPr>
        </p:nvSpPr>
        <p:spPr>
          <a:xfrm>
            <a:off x="408305" y="1170940"/>
            <a:ext cx="6279515" cy="2921000"/>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
        <p:nvSpPr>
          <p:cNvPr id="42" name="圆角矩形标注 41"/>
          <p:cNvSpPr/>
          <p:nvPr/>
        </p:nvSpPr>
        <p:spPr>
          <a:xfrm>
            <a:off x="812165" y="5650230"/>
            <a:ext cx="9829800" cy="676275"/>
          </a:xfrm>
          <a:prstGeom prst="wedgeRoundRectCallout">
            <a:avLst>
              <a:gd name="adj1" fmla="val 21444"/>
              <a:gd name="adj2" fmla="val -84739"/>
              <a:gd name="adj3" fmla="val 16667"/>
            </a:avLst>
          </a:prstGeom>
          <a:solidFill>
            <a:srgbClr val="946AE9"/>
          </a:solidFill>
          <a:ln w="19050">
            <a:solidFill>
              <a:srgbClr val="3C231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微软雅黑" panose="020B0503020204020204" charset="-122"/>
              <a:ea typeface="微软雅黑" panose="020B0503020204020204" charset="-122"/>
              <a:cs typeface="+mn-cs"/>
            </a:endParaRPr>
          </a:p>
        </p:txBody>
      </p:sp>
      <p:sp>
        <p:nvSpPr>
          <p:cNvPr id="43" name="文本框 42"/>
          <p:cNvSpPr txBox="1"/>
          <p:nvPr/>
        </p:nvSpPr>
        <p:spPr>
          <a:xfrm>
            <a:off x="1324610" y="5727065"/>
            <a:ext cx="8805545" cy="521970"/>
          </a:xfrm>
          <a:prstGeom prst="rect">
            <a:avLst/>
          </a:prstGeom>
          <a:noFill/>
          <a:ln w="9525">
            <a:noFill/>
          </a:ln>
        </p:spPr>
        <p:txBody>
          <a:bodyPr wrap="square">
            <a:spAutoFit/>
          </a:bodyPr>
          <a:p>
            <a:pPr eaLnBrk="1" hangingPunct="1"/>
            <a:r>
              <a:rPr lang="zh-CN" altLang="en-US" sz="2800" b="1" dirty="0">
                <a:solidFill>
                  <a:schemeClr val="bg1"/>
                </a:solidFill>
                <a:latin typeface="微软雅黑" panose="020B0503020204020204" charset="-122"/>
                <a:ea typeface="微软雅黑" panose="020B0503020204020204" charset="-122"/>
              </a:rPr>
              <a:t>通常情况下，以上因素赋值越大，集体的联结度就越高。</a:t>
            </a:r>
            <a:endParaRPr lang="zh-CN" altLang="en-US" sz="28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17430" y="1344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b="1" dirty="0">
                <a:latin typeface="宋体" panose="02010600030101010101" pitchFamily="2" charset="-122"/>
                <a:ea typeface="宋体" panose="02010600030101010101" pitchFamily="2" charset="-122"/>
                <a:cs typeface="Times New Roman" panose="02020503050405090304" pitchFamily="18" charset="0"/>
                <a:sym typeface="+mn-ea"/>
              </a:rPr>
              <a:t>①在集体中，我们希望被认可和接纳，得到尊重和理解，获得安全感和归属感。</a:t>
            </a:r>
            <a:endParaRPr b="1" dirty="0">
              <a:latin typeface="宋体" panose="02010600030101010101" pitchFamily="2" charset="-122"/>
              <a:ea typeface="宋体" panose="02010600030101010101" pitchFamily="2" charset="-122"/>
              <a:cs typeface="Times New Roman" panose="02020503050405090304" pitchFamily="18" charset="0"/>
            </a:endParaRPr>
          </a:p>
          <a:p>
            <a:pPr>
              <a:lnSpc>
                <a:spcPct val="150000"/>
              </a:lnSpc>
            </a:pPr>
            <a:r>
              <a:rPr b="1" dirty="0">
                <a:latin typeface="宋体" panose="02010600030101010101" pitchFamily="2" charset="-122"/>
                <a:ea typeface="宋体" panose="02010600030101010101" pitchFamily="2" charset="-122"/>
                <a:cs typeface="Times New Roman" panose="02020503050405090304" pitchFamily="18" charset="0"/>
                <a:sym typeface="+mn-ea"/>
              </a:rPr>
              <a:t>②作为集体的一员，我们也散发着自己的光和热，彼此传递关爱和温暖。</a:t>
            </a:r>
            <a:endParaRPr lang="zh-CN" altLang="en-US"/>
          </a:p>
        </p:txBody>
      </p:sp>
      <p:pic>
        <p:nvPicPr>
          <p:cNvPr id="7" name="图片 6" descr="1"/>
          <p:cNvPicPr>
            <a:picLocks noChangeAspect="1"/>
          </p:cNvPicPr>
          <p:nvPr/>
        </p:nvPicPr>
        <p:blipFill>
          <a:blip r:embed="rId2"/>
          <a:srcRect l="51668" t="36072" r="-6"/>
          <a:stretch>
            <a:fillRect/>
          </a:stretch>
        </p:blipFill>
        <p:spPr>
          <a:xfrm>
            <a:off x="10604500" y="5205730"/>
            <a:ext cx="1610360"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141414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10770870" y="0"/>
            <a:ext cx="1443990"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1414145" cy="1669415"/>
          </a:xfrm>
          <a:prstGeom prst="rect">
            <a:avLst/>
          </a:prstGeom>
        </p:spPr>
      </p:pic>
      <p:sp>
        <p:nvSpPr>
          <p:cNvPr id="11" name="文本框 10"/>
          <p:cNvSpPr txBox="1"/>
          <p:nvPr/>
        </p:nvSpPr>
        <p:spPr>
          <a:xfrm>
            <a:off x="1749425" y="111760"/>
            <a:ext cx="9295130" cy="521970"/>
          </a:xfrm>
          <a:prstGeom prst="rect">
            <a:avLst/>
          </a:prstGeom>
          <a:noFill/>
        </p:spPr>
        <p:txBody>
          <a:bodyPr wrap="square" rtlCol="0">
            <a:spAutoFit/>
          </a:bodyPr>
          <a:p>
            <a:pPr algn="ctr"/>
            <a:r>
              <a:rPr lang="zh-CN" altLang="en-US" sz="2800" b="1">
                <a:solidFill>
                  <a:schemeClr val="tx1"/>
                </a:solidFill>
                <a:latin typeface="微软雅黑" panose="020B0503020204020204" charset="-122"/>
                <a:ea typeface="微软雅黑" panose="020B0503020204020204" charset="-122"/>
              </a:rPr>
              <a:t>结合材料，想一想梅西能在集体中获得哪些情感？</a:t>
            </a:r>
            <a:endParaRPr lang="zh-CN" altLang="en-US" sz="2800" b="1">
              <a:solidFill>
                <a:schemeClr val="tx1"/>
              </a:solidFill>
              <a:latin typeface="微软雅黑" panose="020B0503020204020204" charset="-122"/>
              <a:ea typeface="微软雅黑" panose="020B0503020204020204" charset="-122"/>
            </a:endParaRPr>
          </a:p>
        </p:txBody>
      </p:sp>
      <p:pic>
        <p:nvPicPr>
          <p:cNvPr id="2" name="图片 1" descr="303b31393935333031303bb0d7b3e3b5c6c5dd"/>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49425" y="111760"/>
            <a:ext cx="536575" cy="553085"/>
          </a:xfrm>
          <a:prstGeom prst="rect">
            <a:avLst/>
          </a:prstGeom>
        </p:spPr>
      </p:pic>
      <p:sp>
        <p:nvSpPr>
          <p:cNvPr id="10" name="矩形 9"/>
          <p:cNvSpPr/>
          <p:nvPr/>
        </p:nvSpPr>
        <p:spPr>
          <a:xfrm>
            <a:off x="847090" y="817880"/>
            <a:ext cx="10498455" cy="656590"/>
          </a:xfrm>
          <a:prstGeom prst="rect">
            <a:avLst/>
          </a:prstGeom>
          <a:solidFill>
            <a:srgbClr val="FF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935355" y="916305"/>
            <a:ext cx="10161270" cy="460375"/>
          </a:xfrm>
          <a:prstGeom prst="rect">
            <a:avLst/>
          </a:prstGeom>
          <a:noFill/>
        </p:spPr>
        <p:txBody>
          <a:bodyPr wrap="square" rtlCol="0">
            <a:spAutoFit/>
          </a:bodyPr>
          <a:p>
            <a:r>
              <a:rPr lang="zh-CN" altLang="en-US" sz="2400" b="1">
                <a:solidFill>
                  <a:schemeClr val="bg1"/>
                </a:solidFill>
                <a:latin typeface="微软雅黑" panose="020B0503020204020204" charset="-122"/>
                <a:ea typeface="微软雅黑" panose="020B0503020204020204" charset="-122"/>
              </a:rPr>
              <a:t>“巴萨与梅西签下5.5亿欧元的天价合同”惹争议，巴萨各方集体捍卫梅西！</a:t>
            </a:r>
            <a:endParaRPr lang="zh-CN" altLang="en-US" sz="2400" b="1">
              <a:solidFill>
                <a:schemeClr val="bg1"/>
              </a:solidFill>
              <a:latin typeface="微软雅黑" panose="020B0503020204020204" charset="-122"/>
              <a:ea typeface="微软雅黑" panose="020B0503020204020204" charset="-122"/>
            </a:endParaRPr>
          </a:p>
        </p:txBody>
      </p:sp>
      <p:sp>
        <p:nvSpPr>
          <p:cNvPr id="46" name="对角圆角矩形 45"/>
          <p:cNvSpPr/>
          <p:nvPr/>
        </p:nvSpPr>
        <p:spPr>
          <a:xfrm>
            <a:off x="197485" y="3594100"/>
            <a:ext cx="11163300" cy="1833245"/>
          </a:xfrm>
          <a:prstGeom prst="round2DiagRect">
            <a:avLst/>
          </a:prstGeom>
          <a:noFill/>
          <a:ln w="28575" cmpd="sng">
            <a:solidFill>
              <a:srgbClr val="FF671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1331595" y="1669415"/>
            <a:ext cx="10013950" cy="1986280"/>
          </a:xfrm>
          <a:prstGeom prst="rect">
            <a:avLst/>
          </a:prstGeom>
          <a:noFill/>
        </p:spPr>
        <p:txBody>
          <a:bodyPr wrap="square" rtlCol="0">
            <a:spAutoFit/>
          </a:bodyPr>
          <a:p>
            <a:pPr fontAlgn="auto">
              <a:lnSpc>
                <a:spcPct val="110000"/>
              </a:lnSpc>
            </a:pPr>
            <a:r>
              <a:rPr lang="en-US" altLang="zh-CN">
                <a:solidFill>
                  <a:srgbClr val="435C87"/>
                </a:solidFill>
                <a:latin typeface="新宋体" charset="0"/>
                <a:ea typeface="新宋体" charset="0"/>
                <a:cs typeface="新宋体" charset="0"/>
              </a:rPr>
              <a:t>   </a:t>
            </a:r>
            <a:r>
              <a:rPr lang="en-US" altLang="zh-CN" sz="2000">
                <a:solidFill>
                  <a:srgbClr val="773CF4"/>
                </a:solidFill>
                <a:latin typeface="新宋体" charset="0"/>
                <a:ea typeface="新宋体" charset="0"/>
                <a:cs typeface="新宋体" charset="0"/>
              </a:rPr>
              <a:t> </a:t>
            </a:r>
            <a:r>
              <a:rPr lang="zh-CN" altLang="en-US" sz="2800" b="1">
                <a:solidFill>
                  <a:srgbClr val="773CF4"/>
                </a:solidFill>
                <a:latin typeface="新宋体" charset="0"/>
                <a:ea typeface="新宋体" charset="0"/>
                <a:cs typeface="新宋体" charset="0"/>
              </a:rPr>
              <a:t>巴萨主帅罗纳德-科曼，在赛后表达观点：“我不理解梅西和‘毁灭巴萨’有任何联系。这么多年来，梅西证明了自己的价值，他让巴萨更加伟大，为巴萨带来许多冠军。泄露合同的人，非常坏，如果他是俱乐部的人，不会在俱乐部有什么前途。”</a:t>
            </a:r>
            <a:endParaRPr lang="zh-CN" altLang="en-US" sz="2800" b="1">
              <a:solidFill>
                <a:srgbClr val="773CF4"/>
              </a:solidFill>
              <a:latin typeface="新宋体" charset="0"/>
              <a:ea typeface="新宋体" charset="0"/>
              <a:cs typeface="新宋体" charset="0"/>
            </a:endParaRPr>
          </a:p>
        </p:txBody>
      </p:sp>
      <p:sp>
        <p:nvSpPr>
          <p:cNvPr id="49" name="文本框 48"/>
          <p:cNvSpPr txBox="1"/>
          <p:nvPr/>
        </p:nvSpPr>
        <p:spPr>
          <a:xfrm>
            <a:off x="257810" y="3730625"/>
            <a:ext cx="10559415" cy="1641475"/>
          </a:xfrm>
          <a:prstGeom prst="rect">
            <a:avLst/>
          </a:prstGeom>
          <a:noFill/>
        </p:spPr>
        <p:txBody>
          <a:bodyPr wrap="square" rtlCol="0">
            <a:spAutoFit/>
          </a:bodyPr>
          <a:p>
            <a:pPr fontAlgn="auto">
              <a:lnSpc>
                <a:spcPct val="120000"/>
              </a:lnSpc>
            </a:pPr>
            <a:r>
              <a:rPr lang="zh-CN" altLang="en-US" sz="2800" b="1">
                <a:solidFill>
                  <a:srgbClr val="FF671C"/>
                </a:solidFill>
                <a:latin typeface="微软雅黑" panose="020B0503020204020204" charset="-122"/>
                <a:ea typeface="微软雅黑" panose="020B0503020204020204" charset="-122"/>
                <a:sym typeface="+mn-ea"/>
              </a:rPr>
              <a:t>巴萨对外关系主管阿莫尔，接受采访时声明：“我们要保护我们的球员，巴塞罗那俱乐部与梅西站在一起。我们希望梅西留下来，与我们并肩作战。”</a:t>
            </a:r>
            <a:endParaRPr lang="zh-CN" altLang="en-US" sz="2800" b="1">
              <a:solidFill>
                <a:srgbClr val="FF671C"/>
              </a:solidFill>
              <a:latin typeface="微软雅黑" panose="020B0503020204020204" charset="-122"/>
              <a:ea typeface="微软雅黑" panose="020B0503020204020204" charset="-122"/>
              <a:sym typeface="+mn-ea"/>
            </a:endParaRPr>
          </a:p>
        </p:txBody>
      </p:sp>
      <p:sp>
        <p:nvSpPr>
          <p:cNvPr id="50" name="对角圆角矩形 49"/>
          <p:cNvSpPr/>
          <p:nvPr/>
        </p:nvSpPr>
        <p:spPr>
          <a:xfrm>
            <a:off x="847090" y="1540510"/>
            <a:ext cx="10620375" cy="2026920"/>
          </a:xfrm>
          <a:prstGeom prst="round2DiagRect">
            <a:avLst/>
          </a:prstGeom>
          <a:noFill/>
          <a:ln w="28575" cmpd="sng">
            <a:solidFill>
              <a:srgbClr val="723AE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 name="图片 47"/>
          <p:cNvPicPr>
            <a:picLocks noChangeAspect="1"/>
          </p:cNvPicPr>
          <p:nvPr/>
        </p:nvPicPr>
        <p:blipFill>
          <a:blip r:embed="rId5"/>
          <a:srcRect l="55087"/>
          <a:stretch>
            <a:fillRect/>
          </a:stretch>
        </p:blipFill>
        <p:spPr>
          <a:xfrm>
            <a:off x="9525" y="1864360"/>
            <a:ext cx="1230630" cy="1404620"/>
          </a:xfrm>
          <a:prstGeom prst="ellipse">
            <a:avLst/>
          </a:prstGeom>
          <a:effectLst>
            <a:outerShdw blurRad="50800" dist="38100" dir="2700000" algn="tl" rotWithShape="0">
              <a:prstClr val="black">
                <a:alpha val="40000"/>
              </a:prstClr>
            </a:outerShdw>
          </a:effectLst>
        </p:spPr>
      </p:pic>
      <p:pic>
        <p:nvPicPr>
          <p:cNvPr id="51" name="图片 50"/>
          <p:cNvPicPr>
            <a:picLocks noChangeAspect="1"/>
          </p:cNvPicPr>
          <p:nvPr/>
        </p:nvPicPr>
        <p:blipFill>
          <a:blip r:embed="rId6"/>
          <a:srcRect l="19471" r="24781"/>
          <a:stretch>
            <a:fillRect/>
          </a:stretch>
        </p:blipFill>
        <p:spPr>
          <a:xfrm>
            <a:off x="10817225" y="3456305"/>
            <a:ext cx="1396365" cy="1526540"/>
          </a:xfrm>
          <a:prstGeom prst="ellipse">
            <a:avLst/>
          </a:prstGeom>
          <a:effectLst>
            <a:outerShdw blurRad="50800" dist="38100" dir="2700000" algn="tl" rotWithShape="0">
              <a:prstClr val="black">
                <a:alpha val="40000"/>
              </a:prstClr>
            </a:outerShdw>
          </a:effectLst>
        </p:spPr>
      </p:pic>
      <p:sp>
        <p:nvSpPr>
          <p:cNvPr id="55" name="文本框 54"/>
          <p:cNvSpPr txBox="1"/>
          <p:nvPr/>
        </p:nvSpPr>
        <p:spPr>
          <a:xfrm>
            <a:off x="3171190" y="5752465"/>
            <a:ext cx="4732655" cy="583565"/>
          </a:xfrm>
          <a:prstGeom prst="rect">
            <a:avLst/>
          </a:prstGeom>
          <a:solidFill>
            <a:srgbClr val="723AE3">
              <a:alpha val="75000"/>
            </a:srgbClr>
          </a:solidFill>
        </p:spPr>
        <p:txBody>
          <a:bodyPr wrap="square" rtlCol="0">
            <a:spAutoFit/>
          </a:bodyPr>
          <a:p>
            <a:pPr algn="ctr"/>
            <a:r>
              <a:rPr lang="zh-CN" altLang="en-US" sz="3200" b="1">
                <a:solidFill>
                  <a:schemeClr val="bg1"/>
                </a:solidFill>
              </a:rPr>
              <a:t>安全感和归属感</a:t>
            </a:r>
            <a:endParaRPr lang="zh-CN" altLang="en-US" sz="32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p:tgtEl>
                                          <p:spTgt spid="55"/>
                                        </p:tgtEl>
                                        <p:attrNameLst>
                                          <p:attrName>ppt_y</p:attrName>
                                        </p:attrNameLst>
                                      </p:cBhvr>
                                      <p:tavLst>
                                        <p:tav tm="0">
                                          <p:val>
                                            <p:strVal val="#ppt_y+#ppt_h*1.125000"/>
                                          </p:val>
                                        </p:tav>
                                        <p:tav tm="100000">
                                          <p:val>
                                            <p:strVal val="#ppt_y"/>
                                          </p:val>
                                        </p:tav>
                                      </p:tavLst>
                                    </p:anim>
                                    <p:animEffect transition="in" filter="wipe(up)">
                                      <p:cBhvr>
                                        <p:cTn id="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
          <p:cNvPicPr>
            <a:picLocks noChangeAspect="1"/>
          </p:cNvPicPr>
          <p:nvPr/>
        </p:nvPicPr>
        <p:blipFill>
          <a:blip r:embed="rId1"/>
          <a:stretch>
            <a:fillRect/>
          </a:stretch>
        </p:blipFill>
        <p:spPr>
          <a:xfrm>
            <a:off x="-12350" y="-2739"/>
            <a:ext cx="12204000" cy="6863479"/>
          </a:xfrm>
          <a:prstGeom prst="rect">
            <a:avLst/>
          </a:prstGeom>
        </p:spPr>
      </p:pic>
      <p:sp>
        <p:nvSpPr>
          <p:cNvPr id="6" name="矩形 5"/>
          <p:cNvSpPr/>
          <p:nvPr/>
        </p:nvSpPr>
        <p:spPr>
          <a:xfrm>
            <a:off x="-6000" y="-1800"/>
            <a:ext cx="12204000" cy="68616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1"/>
          <p:cNvPicPr>
            <a:picLocks noChangeAspect="1"/>
          </p:cNvPicPr>
          <p:nvPr/>
        </p:nvPicPr>
        <p:blipFill>
          <a:blip r:embed="rId2"/>
          <a:srcRect l="51668" t="36072" r="-6"/>
          <a:stretch>
            <a:fillRect/>
          </a:stretch>
        </p:blipFill>
        <p:spPr>
          <a:xfrm>
            <a:off x="9971405" y="5205730"/>
            <a:ext cx="2243455" cy="1669415"/>
          </a:xfrm>
          <a:prstGeom prst="rect">
            <a:avLst/>
          </a:prstGeom>
        </p:spPr>
      </p:pic>
      <p:pic>
        <p:nvPicPr>
          <p:cNvPr id="4" name="图片 3" descr="1"/>
          <p:cNvPicPr>
            <a:picLocks noChangeAspect="1"/>
          </p:cNvPicPr>
          <p:nvPr/>
        </p:nvPicPr>
        <p:blipFill>
          <a:blip r:embed="rId2"/>
          <a:srcRect l="51668" t="36072" r="-6"/>
          <a:stretch>
            <a:fillRect/>
          </a:stretch>
        </p:blipFill>
        <p:spPr>
          <a:xfrm flipH="1">
            <a:off x="-17145" y="5188585"/>
            <a:ext cx="2243455" cy="1669415"/>
          </a:xfrm>
          <a:prstGeom prst="rect">
            <a:avLst/>
          </a:prstGeom>
        </p:spPr>
      </p:pic>
      <p:pic>
        <p:nvPicPr>
          <p:cNvPr id="8" name="图片 7" descr="1"/>
          <p:cNvPicPr>
            <a:picLocks noChangeAspect="1"/>
          </p:cNvPicPr>
          <p:nvPr/>
        </p:nvPicPr>
        <p:blipFill>
          <a:blip r:embed="rId2"/>
          <a:srcRect l="51668" t="36072" r="-6"/>
          <a:stretch>
            <a:fillRect/>
          </a:stretch>
        </p:blipFill>
        <p:spPr>
          <a:xfrm flipV="1">
            <a:off x="9971405" y="0"/>
            <a:ext cx="2243455" cy="1669415"/>
          </a:xfrm>
          <a:prstGeom prst="rect">
            <a:avLst/>
          </a:prstGeom>
        </p:spPr>
      </p:pic>
      <p:pic>
        <p:nvPicPr>
          <p:cNvPr id="9" name="图片 8" descr="1"/>
          <p:cNvPicPr>
            <a:picLocks noChangeAspect="1"/>
          </p:cNvPicPr>
          <p:nvPr/>
        </p:nvPicPr>
        <p:blipFill>
          <a:blip r:embed="rId2"/>
          <a:srcRect l="51668" t="36072" r="-6"/>
          <a:stretch>
            <a:fillRect/>
          </a:stretch>
        </p:blipFill>
        <p:spPr>
          <a:xfrm flipH="1" flipV="1">
            <a:off x="-17145" y="0"/>
            <a:ext cx="2243455" cy="1669415"/>
          </a:xfrm>
          <a:prstGeom prst="rect">
            <a:avLst/>
          </a:prstGeom>
        </p:spPr>
      </p:pic>
      <p:sp>
        <p:nvSpPr>
          <p:cNvPr id="3" name="圆角矩形 2"/>
          <p:cNvSpPr/>
          <p:nvPr/>
        </p:nvSpPr>
        <p:spPr>
          <a:xfrm>
            <a:off x="2526415" y="1249680"/>
            <a:ext cx="1080000" cy="75565"/>
          </a:xfrm>
          <a:prstGeom prst="roundRect">
            <a:avLst>
              <a:gd name="adj" fmla="val 50000"/>
            </a:avLst>
          </a:prstGeom>
          <a:solidFill>
            <a:srgbClr val="723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2418715" y="419735"/>
            <a:ext cx="7700645" cy="829945"/>
          </a:xfrm>
          <a:prstGeom prst="rect">
            <a:avLst/>
          </a:prstGeom>
          <a:noFill/>
        </p:spPr>
        <p:txBody>
          <a:bodyPr wrap="square" rtlCol="0">
            <a:spAutoFit/>
          </a:bodyPr>
          <a:p>
            <a:r>
              <a:rPr lang="zh-CN" altLang="en-US" sz="4800" b="1">
                <a:solidFill>
                  <a:srgbClr val="FF671C"/>
                </a:solidFill>
                <a:latin typeface="微软雅黑" panose="020B0503020204020204" charset="-122"/>
                <a:ea typeface="微软雅黑" panose="020B0503020204020204" charset="-122"/>
              </a:rPr>
              <a:t>集体感全感和归属感</a:t>
            </a:r>
            <a:endParaRPr lang="zh-CN" altLang="en-US" sz="4800" b="1">
              <a:solidFill>
                <a:srgbClr val="FF671C"/>
              </a:solidFill>
              <a:latin typeface="微软雅黑" panose="020B0503020204020204" charset="-122"/>
              <a:ea typeface="微软雅黑" panose="020B0503020204020204" charset="-122"/>
            </a:endParaRPr>
          </a:p>
        </p:txBody>
      </p:sp>
      <p:sp>
        <p:nvSpPr>
          <p:cNvPr id="48" name="矩形 69"/>
          <p:cNvSpPr>
            <a:spLocks noChangeArrowheads="1"/>
          </p:cNvSpPr>
          <p:nvPr/>
        </p:nvSpPr>
        <p:spPr bwMode="auto">
          <a:xfrm>
            <a:off x="1266190" y="2326005"/>
            <a:ext cx="914273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pPr>
              <a:lnSpc>
                <a:spcPct val="130000"/>
              </a:lnSpc>
            </a:pPr>
            <a:r>
              <a:rPr lang="zh-CN" altLang="en-US" sz="3200" b="1">
                <a:latin typeface="新宋体" charset="0"/>
                <a:ea typeface="新宋体" charset="0"/>
                <a:cs typeface="微软雅黑" panose="020B0503020204020204" charset="-122"/>
              </a:rPr>
              <a:t>①在集体中，我们希望被</a:t>
            </a:r>
            <a:r>
              <a:rPr lang="zh-CN" altLang="en-US" sz="3200" b="1">
                <a:solidFill>
                  <a:srgbClr val="FF0000"/>
                </a:solidFill>
                <a:latin typeface="新宋体" charset="0"/>
                <a:ea typeface="新宋体" charset="0"/>
                <a:cs typeface="微软雅黑" panose="020B0503020204020204" charset="-122"/>
              </a:rPr>
              <a:t>认可和接纳</a:t>
            </a:r>
            <a:r>
              <a:rPr lang="zh-CN" altLang="en-US" sz="3200" b="1">
                <a:latin typeface="新宋体" charset="0"/>
                <a:ea typeface="新宋体" charset="0"/>
                <a:cs typeface="微软雅黑" panose="020B0503020204020204" charset="-122"/>
              </a:rPr>
              <a:t>，得到</a:t>
            </a:r>
            <a:r>
              <a:rPr lang="zh-CN" altLang="en-US" sz="3200" b="1">
                <a:solidFill>
                  <a:srgbClr val="FF0000"/>
                </a:solidFill>
                <a:latin typeface="新宋体" charset="0"/>
                <a:ea typeface="新宋体" charset="0"/>
                <a:cs typeface="微软雅黑" panose="020B0503020204020204" charset="-122"/>
              </a:rPr>
              <a:t>尊重和理解</a:t>
            </a:r>
            <a:r>
              <a:rPr lang="zh-CN" altLang="en-US" sz="3200" b="1">
                <a:latin typeface="新宋体" charset="0"/>
                <a:ea typeface="新宋体" charset="0"/>
                <a:cs typeface="微软雅黑" panose="020B0503020204020204" charset="-122"/>
              </a:rPr>
              <a:t>，获得安全感和归属感。</a:t>
            </a:r>
            <a:endParaRPr lang="zh-CN" altLang="en-US" sz="3200" b="1">
              <a:latin typeface="新宋体" charset="0"/>
              <a:ea typeface="新宋体" charset="0"/>
              <a:cs typeface="微软雅黑" panose="020B0503020204020204" charset="-122"/>
            </a:endParaRPr>
          </a:p>
          <a:p>
            <a:pPr>
              <a:lnSpc>
                <a:spcPct val="130000"/>
              </a:lnSpc>
            </a:pPr>
            <a:r>
              <a:rPr lang="zh-CN" altLang="en-US" sz="3200" b="1">
                <a:latin typeface="新宋体" charset="0"/>
                <a:ea typeface="新宋体" charset="0"/>
                <a:cs typeface="微软雅黑" panose="020B0503020204020204" charset="-122"/>
              </a:rPr>
              <a:t>②作为集体的一员，我们也</a:t>
            </a:r>
            <a:r>
              <a:rPr lang="zh-CN" altLang="en-US" sz="3200" b="1">
                <a:solidFill>
                  <a:srgbClr val="FF0000"/>
                </a:solidFill>
                <a:latin typeface="新宋体" charset="0"/>
                <a:ea typeface="新宋体" charset="0"/>
                <a:cs typeface="微软雅黑" panose="020B0503020204020204" charset="-122"/>
              </a:rPr>
              <a:t>散发着自己的光和热</a:t>
            </a:r>
            <a:r>
              <a:rPr lang="zh-CN" altLang="en-US" sz="3200" b="1">
                <a:latin typeface="新宋体" charset="0"/>
                <a:ea typeface="新宋体" charset="0"/>
                <a:cs typeface="微软雅黑" panose="020B0503020204020204" charset="-122"/>
              </a:rPr>
              <a:t>，彼此传递关爱和温暖。</a:t>
            </a:r>
            <a:endParaRPr lang="zh-CN" altLang="en-US" sz="3200" b="1">
              <a:latin typeface="新宋体" charset="0"/>
              <a:ea typeface="新宋体" charset="0"/>
              <a:cs typeface="微软雅黑" panose="020B0503020204020204" charset="-122"/>
            </a:endParaRPr>
          </a:p>
        </p:txBody>
      </p:sp>
      <p:sp>
        <p:nvSpPr>
          <p:cNvPr id="50" name="对角圆角矩形 49"/>
          <p:cNvSpPr/>
          <p:nvPr/>
        </p:nvSpPr>
        <p:spPr>
          <a:xfrm>
            <a:off x="963295" y="1691005"/>
            <a:ext cx="9993630" cy="4185285"/>
          </a:xfrm>
          <a:prstGeom prst="round2DiagRect">
            <a:avLst/>
          </a:prstGeom>
          <a:noFill/>
          <a:ln w="28575" cmpd="sng">
            <a:solidFill>
              <a:srgbClr val="723AE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tags/tag1.xml><?xml version="1.0" encoding="utf-8"?>
<p:tagLst xmlns:p="http://schemas.openxmlformats.org/presentationml/2006/main">
  <p:tag name="KSO_WM_MEDIACOVER_FLAG" val="1"/>
  <p:tag name="KSO_WM_UNIT_MEDIACOVER_BTN_STATE" val="1"/>
  <p:tag name="KSO_WM_UNIT_MEDIACOVER_BTNRECT" val="5877*3365*646*646"/>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0.xml><?xml version="1.0" encoding="utf-8"?>
<p:tagLst xmlns:p="http://schemas.openxmlformats.org/presentationml/2006/main">
  <p:tag name="AS_UNIQUEID" val="114"/>
</p:tagLst>
</file>

<file path=ppt/tags/tag11.xml><?xml version="1.0" encoding="utf-8"?>
<p:tagLst xmlns:p="http://schemas.openxmlformats.org/presentationml/2006/main">
  <p:tag name="AS_UNIQUEID" val="114"/>
</p:tagLst>
</file>

<file path=ppt/tags/tag12.xml><?xml version="1.0" encoding="utf-8"?>
<p:tagLst xmlns:p="http://schemas.openxmlformats.org/presentationml/2006/main">
  <p:tag name="AS_UNIQUEID" val="93"/>
</p:tagLst>
</file>

<file path=ppt/tags/tag13.xml><?xml version="1.0" encoding="utf-8"?>
<p:tagLst xmlns:p="http://schemas.openxmlformats.org/presentationml/2006/main">
  <p:tag name="AS_UNIQUEID" val="130"/>
</p:tagLst>
</file>

<file path=ppt/tags/tag14.xml><?xml version="1.0" encoding="utf-8"?>
<p:tagLst xmlns:p="http://schemas.openxmlformats.org/presentationml/2006/main">
  <p:tag name="AS_UNIQUEID" val="131"/>
</p:tagLst>
</file>

<file path=ppt/tags/tag15.xml><?xml version="1.0" encoding="utf-8"?>
<p:tagLst xmlns:p="http://schemas.openxmlformats.org/presentationml/2006/main">
  <p:tag name="AS_UNIQUEID" val="132"/>
</p:tagLst>
</file>

<file path=ppt/tags/tag16.xml><?xml version="1.0" encoding="utf-8"?>
<p:tagLst xmlns:p="http://schemas.openxmlformats.org/presentationml/2006/main">
  <p:tag name="AS_UNIQUEID" val="576"/>
</p:tagLst>
</file>

<file path=ppt/tags/tag17.xml><?xml version="1.0" encoding="utf-8"?>
<p:tagLst xmlns:p="http://schemas.openxmlformats.org/presentationml/2006/main">
  <p:tag name="AS_UNIQUEID" val="577"/>
</p:tagLst>
</file>

<file path=ppt/tags/tag18.xml><?xml version="1.0" encoding="utf-8"?>
<p:tagLst xmlns:p="http://schemas.openxmlformats.org/presentationml/2006/main">
  <p:tag name="AS_UNIQUEID" val="578"/>
</p:tagLst>
</file>

<file path=ppt/tags/tag19.xml><?xml version="1.0" encoding="utf-8"?>
<p:tagLst xmlns:p="http://schemas.openxmlformats.org/presentationml/2006/main">
  <p:tag name="AS_UNIQUEID" val="579"/>
</p:tagLst>
</file>

<file path=ppt/tags/tag2.xml><?xml version="1.0" encoding="utf-8"?>
<p:tagLst xmlns:p="http://schemas.openxmlformats.org/presentationml/2006/main">
  <p:tag name="AS_UNIQUEID" val="115"/>
</p:tagLst>
</file>

<file path=ppt/tags/tag20.xml><?xml version="1.0" encoding="utf-8"?>
<p:tagLst xmlns:p="http://schemas.openxmlformats.org/presentationml/2006/main">
  <p:tag name="AS_UNIQUEID" val="580"/>
</p:tagLst>
</file>

<file path=ppt/tags/tag21.xml><?xml version="1.0" encoding="utf-8"?>
<p:tagLst xmlns:p="http://schemas.openxmlformats.org/presentationml/2006/main">
  <p:tag name="AS_UNIQUEID" val="581"/>
</p:tagLst>
</file>

<file path=ppt/tags/tag22.xml><?xml version="1.0" encoding="utf-8"?>
<p:tagLst xmlns:p="http://schemas.openxmlformats.org/presentationml/2006/main">
  <p:tag name="AS_UNIQUEID" val="3194"/>
</p:tagLst>
</file>

<file path=ppt/tags/tag23.xml><?xml version="1.0" encoding="utf-8"?>
<p:tagLst xmlns:p="http://schemas.openxmlformats.org/presentationml/2006/main">
  <p:tag name="AS_UNIQUEID" val="3195"/>
</p:tagLst>
</file>

<file path=ppt/tags/tag24.xml><?xml version="1.0" encoding="utf-8"?>
<p:tagLst xmlns:p="http://schemas.openxmlformats.org/presentationml/2006/main">
  <p:tag name="AS_UNIQUEID" val="3196"/>
</p:tagLst>
</file>

<file path=ppt/tags/tag25.xml><?xml version="1.0" encoding="utf-8"?>
<p:tagLst xmlns:p="http://schemas.openxmlformats.org/presentationml/2006/main">
  <p:tag name="AS_UNIQUEID" val="3198"/>
</p:tagLst>
</file>

<file path=ppt/tags/tag26.xml><?xml version="1.0" encoding="utf-8"?>
<p:tagLst xmlns:p="http://schemas.openxmlformats.org/presentationml/2006/main">
  <p:tag name="AS_UNIQUEID" val="3200"/>
</p:tagLst>
</file>

<file path=ppt/tags/tag27.xml><?xml version="1.0" encoding="utf-8"?>
<p:tagLst xmlns:p="http://schemas.openxmlformats.org/presentationml/2006/main">
  <p:tag name="AS_UNIQUEID" val="3201"/>
</p:tagLst>
</file>

<file path=ppt/tags/tag28.xml><?xml version="1.0" encoding="utf-8"?>
<p:tagLst xmlns:p="http://schemas.openxmlformats.org/presentationml/2006/main">
  <p:tag name="AS_UNIQUEID" val="3202"/>
</p:tagLst>
</file>

<file path=ppt/tags/tag29.xml><?xml version="1.0" encoding="utf-8"?>
<p:tagLst xmlns:p="http://schemas.openxmlformats.org/presentationml/2006/main">
  <p:tag name="AS_UNIQUEID" val="3203"/>
</p:tagLst>
</file>

<file path=ppt/tags/tag3.xml><?xml version="1.0" encoding="utf-8"?>
<p:tagLst xmlns:p="http://schemas.openxmlformats.org/presentationml/2006/main">
  <p:tag name="AS_UNIQUEID" val="116"/>
</p:tagLst>
</file>

<file path=ppt/tags/tag30.xml><?xml version="1.0" encoding="utf-8"?>
<p:tagLst xmlns:p="http://schemas.openxmlformats.org/presentationml/2006/main">
  <p:tag name="AS_UNIQUEID" val="9809"/>
</p:tagLst>
</file>

<file path=ppt/tags/tag31.xml><?xml version="1.0" encoding="utf-8"?>
<p:tagLst xmlns:p="http://schemas.openxmlformats.org/presentationml/2006/main">
  <p:tag name="AS_UNIQUEID" val="3190"/>
</p:tagLst>
</file>

<file path=ppt/tags/tag32.xml><?xml version="1.0" encoding="utf-8"?>
<p:tagLst xmlns:p="http://schemas.openxmlformats.org/presentationml/2006/main">
  <p:tag name="AS_UNIQUEID" val="3191"/>
</p:tagLst>
</file>

<file path=ppt/tags/tag33.xml><?xml version="1.0" encoding="utf-8"?>
<p:tagLst xmlns:p="http://schemas.openxmlformats.org/presentationml/2006/main">
  <p:tag name="AS_UNIQUEID" val="3192"/>
</p:tagLst>
</file>

<file path=ppt/tags/tag34.xml><?xml version="1.0" encoding="utf-8"?>
<p:tagLst xmlns:p="http://schemas.openxmlformats.org/presentationml/2006/main">
  <p:tag name="KSO_WM_MEDIACOVER_FLAG" val="1"/>
  <p:tag name="KSO_WM_UNIT_MEDIACOVER_BTN_STATE" val="1"/>
  <p:tag name="KSO_WM_UNIT_MEDIACOVER_BTNRECT" val="6996*3734*1147*1147"/>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5.xml><?xml version="1.0" encoding="utf-8"?>
<p:tagLst xmlns:p="http://schemas.openxmlformats.org/presentationml/2006/main">
  <p:tag name="AS_UNIQUEID" val="9"/>
</p:tagLst>
</file>

<file path=ppt/tags/tag36.xml><?xml version="1.0" encoding="utf-8"?>
<p:tagLst xmlns:p="http://schemas.openxmlformats.org/presentationml/2006/main">
  <p:tag name="AS_UNIQUEID" val="3453"/>
  <p:tag name="KSO_WM_BEAUTIFY_FLAG" val=""/>
  <p:tag name="KSO_WM_TAG_VERSION" val="1.0"/>
  <p:tag name="KSO_WM_TEMPLATE_CATEGORY" val="diagram"/>
  <p:tag name="KSO_WM_TEMPLATE_INDEX" val="20194848"/>
  <p:tag name="KSO_WM_UNIT_COMPATIBLE" val="0"/>
  <p:tag name="KSO_WM_UNIT_DIAGRAM_ISNUMVISUAL" val="0"/>
  <p:tag name="KSO_WM_UNIT_DIAGRAM_ISREFERUNIT" val="0"/>
  <p:tag name="KSO_WM_UNIT_HIGHLIGHT" val="0"/>
  <p:tag name="KSO_WM_UNIT_ID" val="diagram20194848_1*a*1"/>
  <p:tag name="KSO_WM_UNIT_INDEX" val="1"/>
  <p:tag name="KSO_WM_UNIT_ISCONTENTSTITLE" val="0"/>
  <p:tag name="KSO_WM_UNIT_LAYERLEVEL" val="1"/>
  <p:tag name="KSO_WM_UNIT_NOCLEAR" val="0"/>
  <p:tag name="KSO_WM_UNIT_PRESET_TEXT" val="此处可添加您的大标题内容"/>
  <p:tag name="KSO_WM_UNIT_TEXT_FILL_FORE_SCHEMECOLOR_INDEX" val="13"/>
  <p:tag name="KSO_WM_UNIT_TEXT_FILL_FORE_SCHEMECOLOR_INDEX_BRIGHTNESS" val="0.25"/>
  <p:tag name="KSO_WM_UNIT_TEXT_FILL_TYPE" val="1"/>
  <p:tag name="KSO_WM_UNIT_TEXT_PART_ID" val="2-X"/>
  <p:tag name="KSO_WM_UNIT_TEXT_PART_ID_V2" val="a-3-1"/>
  <p:tag name="KSO_WM_UNIT_TEXT_PART_SIZE" val="49.2*559"/>
  <p:tag name="KSO_WM_UNIT_TYPE" val="a"/>
  <p:tag name="KSO_WM_UNIT_VALUE" val="26"/>
</p:tagLst>
</file>

<file path=ppt/tags/tag37.xml><?xml version="1.0" encoding="utf-8"?>
<p:tagLst xmlns:p="http://schemas.openxmlformats.org/presentationml/2006/main">
  <p:tag name="AS_UNIQUEID" val="9"/>
</p:tagLst>
</file>

<file path=ppt/tags/tag38.xml><?xml version="1.0" encoding="utf-8"?>
<p:tagLst xmlns:p="http://schemas.openxmlformats.org/presentationml/2006/main">
  <p:tag name="AS_UNIQUEID" val="3453"/>
  <p:tag name="KSO_WM_BEAUTIFY_FLAG" val=""/>
  <p:tag name="KSO_WM_TAG_VERSION" val="1.0"/>
  <p:tag name="KSO_WM_TEMPLATE_CATEGORY" val="diagram"/>
  <p:tag name="KSO_WM_TEMPLATE_INDEX" val="20194848"/>
  <p:tag name="KSO_WM_UNIT_COMPATIBLE" val="0"/>
  <p:tag name="KSO_WM_UNIT_DIAGRAM_ISNUMVISUAL" val="0"/>
  <p:tag name="KSO_WM_UNIT_DIAGRAM_ISREFERUNIT" val="0"/>
  <p:tag name="KSO_WM_UNIT_HIGHLIGHT" val="0"/>
  <p:tag name="KSO_WM_UNIT_ID" val="diagram20194848_1*a*1"/>
  <p:tag name="KSO_WM_UNIT_INDEX" val="1"/>
  <p:tag name="KSO_WM_UNIT_ISCONTENTSTITLE" val="0"/>
  <p:tag name="KSO_WM_UNIT_LAYERLEVEL" val="1"/>
  <p:tag name="KSO_WM_UNIT_NOCLEAR" val="0"/>
  <p:tag name="KSO_WM_UNIT_PRESET_TEXT" val="此处可添加您的大标题内容"/>
  <p:tag name="KSO_WM_UNIT_TEXT_FILL_FORE_SCHEMECOLOR_INDEX" val="13"/>
  <p:tag name="KSO_WM_UNIT_TEXT_FILL_FORE_SCHEMECOLOR_INDEX_BRIGHTNESS" val="0.25"/>
  <p:tag name="KSO_WM_UNIT_TEXT_FILL_TYPE" val="1"/>
  <p:tag name="KSO_WM_UNIT_TEXT_PART_ID" val="2-X"/>
  <p:tag name="KSO_WM_UNIT_TEXT_PART_ID_V2" val="a-3-1"/>
  <p:tag name="KSO_WM_UNIT_TEXT_PART_SIZE" val="49.2*559"/>
  <p:tag name="KSO_WM_UNIT_TYPE" val="a"/>
  <p:tag name="KSO_WM_UNIT_VALUE" val="26"/>
</p:tagLst>
</file>

<file path=ppt/tags/tag39.xml><?xml version="1.0" encoding="utf-8"?>
<p:tagLst xmlns:p="http://schemas.openxmlformats.org/presentationml/2006/main">
  <p:tag name="KSO_WPP_MARK_KEY" val="53fef8c7-38aa-4eb4-860b-6de2455ca837"/>
  <p:tag name="COMMONDATA" val="eyJoZGlkIjoiNmQ1Zjk2MTk1MTI3NDQyZGM5YjViYzg3ZGMxMzc2ZGUifQ=="/>
</p:tagLst>
</file>

<file path=ppt/tags/tag4.xml><?xml version="1.0" encoding="utf-8"?>
<p:tagLst xmlns:p="http://schemas.openxmlformats.org/presentationml/2006/main">
  <p:tag name="AS_UNIQUEID" val="117"/>
</p:tagLst>
</file>

<file path=ppt/tags/tag5.xml><?xml version="1.0" encoding="utf-8"?>
<p:tagLst xmlns:p="http://schemas.openxmlformats.org/presentationml/2006/main">
  <p:tag name="AS_UNIQUEID" val="117"/>
</p:tagLst>
</file>

<file path=ppt/tags/tag6.xml><?xml version="1.0" encoding="utf-8"?>
<p:tagLst xmlns:p="http://schemas.openxmlformats.org/presentationml/2006/main">
  <p:tag name="AS_UNIQUEID" val="117"/>
</p:tagLst>
</file>

<file path=ppt/tags/tag7.xml><?xml version="1.0" encoding="utf-8"?>
<p:tagLst xmlns:p="http://schemas.openxmlformats.org/presentationml/2006/main">
  <p:tag name="AS_UNIQUEID" val="112"/>
</p:tagLst>
</file>

<file path=ppt/tags/tag8.xml><?xml version="1.0" encoding="utf-8"?>
<p:tagLst xmlns:p="http://schemas.openxmlformats.org/presentationml/2006/main">
  <p:tag name="AS_UNIQUEID" val="113"/>
</p:tagLst>
</file>

<file path=ppt/tags/tag9.xml><?xml version="1.0" encoding="utf-8"?>
<p:tagLst xmlns:p="http://schemas.openxmlformats.org/presentationml/2006/main">
  <p:tag name="AS_UNIQUEID" val="1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2103</Words>
  <Application>WPS 表格</Application>
  <PresentationFormat>宽屏</PresentationFormat>
  <Paragraphs>161</Paragraphs>
  <Slides>20</Slides>
  <Notes>1</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20</vt:i4>
      </vt:variant>
    </vt:vector>
  </HeadingPairs>
  <TitlesOfParts>
    <vt:vector size="49" baseType="lpstr">
      <vt:lpstr>Arial</vt:lpstr>
      <vt:lpstr>方正书宋_GBK</vt:lpstr>
      <vt:lpstr>Wingdings</vt:lpstr>
      <vt:lpstr>微软雅黑</vt:lpstr>
      <vt:lpstr>Comic Sans MS</vt:lpstr>
      <vt:lpstr>Calibri</vt:lpstr>
      <vt:lpstr>宋体</vt:lpstr>
      <vt:lpstr>汉仪书宋二KW</vt:lpstr>
      <vt:lpstr>方正粗黑宋简体</vt:lpstr>
      <vt:lpstr>楷体</vt:lpstr>
      <vt:lpstr>宋体</vt:lpstr>
      <vt:lpstr>Arial Unicode MS</vt:lpstr>
      <vt:lpstr>Songti SC Regular</vt:lpstr>
      <vt:lpstr>Songti SC Bold</vt:lpstr>
      <vt:lpstr>幼圆</vt:lpstr>
      <vt:lpstr>华文宋体</vt:lpstr>
      <vt:lpstr>幼圆</vt:lpstr>
      <vt:lpstr>苹方-简</vt:lpstr>
      <vt:lpstr>PingFang SC Regular</vt:lpstr>
      <vt:lpstr>PingFang SC Semibold</vt:lpstr>
      <vt:lpstr>Heiti SC Light</vt:lpstr>
      <vt:lpstr>微软雅黑 Light</vt:lpstr>
      <vt:lpstr>黑体</vt:lpstr>
      <vt:lpstr>汉仪中黑KW</vt:lpstr>
      <vt:lpstr>微软雅黑 Light</vt:lpstr>
      <vt:lpstr>黑体</vt:lpstr>
      <vt:lpstr>新宋体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weiqingqing</dc:creator>
  <cp:lastModifiedBy>jiyang</cp:lastModifiedBy>
  <cp:revision>35</cp:revision>
  <dcterms:created xsi:type="dcterms:W3CDTF">2023-04-17T00:41:41Z</dcterms:created>
  <dcterms:modified xsi:type="dcterms:W3CDTF">2023-04-17T00:41:41Z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2052-3.8.1.6116</vt:lpwstr>
  </property>
  <property fmtid="{D5CDD505-2E9C-101B-9397-08002B2CF9AE}" pid="3" name="ICV">
    <vt:lpwstr>0FD928BD2CB6816542376F63C72BE152</vt:lpwstr>
  </property>
  <property fmtid="{D5CDD505-2E9C-101B-9397-08002B2CF9AE}" pid="4" name="KSOTemplateUUID">
    <vt:lpwstr>v1.0_mb_uoC+5eWsJBwcoX3IepTsLg==</vt:lpwstr>
  </property>
  <property fmtid="{D5CDD505-2E9C-101B-9397-08002B2CF9AE}" pid="5" name="KSOSaveFontToCloudKey">
    <vt:lpwstr>283472757_cloud</vt:lpwstr>
  </property>
</Properties>
</file>